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9" r:id="rId6"/>
    <p:sldId id="267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A7556-C64B-4EFE-8FB1-3A8F1EF3E361}" v="129" dt="2022-07-08T07:20:20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혜진" userId="732dbdec-40a1-4362-9dfe-0d4a88648f62" providerId="ADAL" clId="{3B5A7556-C64B-4EFE-8FB1-3A8F1EF3E361}"/>
    <pc:docChg chg="undo custSel addSld delSld modSld sldOrd">
      <pc:chgData name="홍혜진" userId="732dbdec-40a1-4362-9dfe-0d4a88648f62" providerId="ADAL" clId="{3B5A7556-C64B-4EFE-8FB1-3A8F1EF3E361}" dt="2022-07-08T08:18:59.632" v="1466" actId="47"/>
      <pc:docMkLst>
        <pc:docMk/>
      </pc:docMkLst>
      <pc:sldChg chg="addSp modSp mod">
        <pc:chgData name="홍혜진" userId="732dbdec-40a1-4362-9dfe-0d4a88648f62" providerId="ADAL" clId="{3B5A7556-C64B-4EFE-8FB1-3A8F1EF3E361}" dt="2022-07-08T07:08:50.947" v="525" actId="20577"/>
        <pc:sldMkLst>
          <pc:docMk/>
          <pc:sldMk cId="1639348226" sldId="256"/>
        </pc:sldMkLst>
        <pc:spChg chg="add mod">
          <ac:chgData name="홍혜진" userId="732dbdec-40a1-4362-9dfe-0d4a88648f62" providerId="ADAL" clId="{3B5A7556-C64B-4EFE-8FB1-3A8F1EF3E361}" dt="2022-07-08T07:08:50.947" v="525" actId="20577"/>
          <ac:spMkLst>
            <pc:docMk/>
            <pc:sldMk cId="1639348226" sldId="256"/>
            <ac:spMk id="6" creationId="{AA464031-E53B-C99E-2008-E60EEEFEACE4}"/>
          </ac:spMkLst>
        </pc:spChg>
      </pc:sldChg>
      <pc:sldChg chg="addSp delSp modSp mod">
        <pc:chgData name="홍혜진" userId="732dbdec-40a1-4362-9dfe-0d4a88648f62" providerId="ADAL" clId="{3B5A7556-C64B-4EFE-8FB1-3A8F1EF3E361}" dt="2022-07-08T06:53:01.563" v="357" actId="404"/>
        <pc:sldMkLst>
          <pc:docMk/>
          <pc:sldMk cId="2728244381" sldId="257"/>
        </pc:sldMkLst>
        <pc:spChg chg="add del">
          <ac:chgData name="홍혜진" userId="732dbdec-40a1-4362-9dfe-0d4a88648f62" providerId="ADAL" clId="{3B5A7556-C64B-4EFE-8FB1-3A8F1EF3E361}" dt="2022-07-08T06:50:00.982" v="241" actId="478"/>
          <ac:spMkLst>
            <pc:docMk/>
            <pc:sldMk cId="2728244381" sldId="257"/>
            <ac:spMk id="2" creationId="{3B24CA9D-8145-BB39-AB38-603AAAB8639A}"/>
          </ac:spMkLst>
        </pc:spChg>
        <pc:spChg chg="add mod">
          <ac:chgData name="홍혜진" userId="732dbdec-40a1-4362-9dfe-0d4a88648f62" providerId="ADAL" clId="{3B5A7556-C64B-4EFE-8FB1-3A8F1EF3E361}" dt="2022-07-08T06:53:01.563" v="357" actId="404"/>
          <ac:spMkLst>
            <pc:docMk/>
            <pc:sldMk cId="2728244381" sldId="257"/>
            <ac:spMk id="3" creationId="{370EF71A-20F6-C230-5D7F-44F6272B9D81}"/>
          </ac:spMkLst>
        </pc:spChg>
        <pc:spChg chg="mod">
          <ac:chgData name="홍혜진" userId="732dbdec-40a1-4362-9dfe-0d4a88648f62" providerId="ADAL" clId="{3B5A7556-C64B-4EFE-8FB1-3A8F1EF3E361}" dt="2022-07-08T06:49:49.523" v="239" actId="1076"/>
          <ac:spMkLst>
            <pc:docMk/>
            <pc:sldMk cId="2728244381" sldId="257"/>
            <ac:spMk id="7" creationId="{838BDA63-F9F1-A1C9-5A4B-438ED7D6CA9C}"/>
          </ac:spMkLst>
        </pc:spChg>
        <pc:spChg chg="mod">
          <ac:chgData name="홍혜진" userId="732dbdec-40a1-4362-9dfe-0d4a88648f62" providerId="ADAL" clId="{3B5A7556-C64B-4EFE-8FB1-3A8F1EF3E361}" dt="2022-07-08T06:49:49.523" v="239" actId="1076"/>
          <ac:spMkLst>
            <pc:docMk/>
            <pc:sldMk cId="2728244381" sldId="257"/>
            <ac:spMk id="8" creationId="{F2DA37C3-4B56-4BDE-16E6-278E77463DA8}"/>
          </ac:spMkLst>
        </pc:spChg>
        <pc:spChg chg="mod">
          <ac:chgData name="홍혜진" userId="732dbdec-40a1-4362-9dfe-0d4a88648f62" providerId="ADAL" clId="{3B5A7556-C64B-4EFE-8FB1-3A8F1EF3E361}" dt="2022-07-08T06:49:49.523" v="239" actId="1076"/>
          <ac:spMkLst>
            <pc:docMk/>
            <pc:sldMk cId="2728244381" sldId="257"/>
            <ac:spMk id="9" creationId="{BF2E424F-DD9C-D25A-0C9D-0209B13EB07E}"/>
          </ac:spMkLst>
        </pc:spChg>
        <pc:spChg chg="mod">
          <ac:chgData name="홍혜진" userId="732dbdec-40a1-4362-9dfe-0d4a88648f62" providerId="ADAL" clId="{3B5A7556-C64B-4EFE-8FB1-3A8F1EF3E361}" dt="2022-07-08T06:49:49.523" v="239" actId="1076"/>
          <ac:spMkLst>
            <pc:docMk/>
            <pc:sldMk cId="2728244381" sldId="257"/>
            <ac:spMk id="10" creationId="{AA38125F-DA05-3B7C-ED63-3DB472FFF54D}"/>
          </ac:spMkLst>
        </pc:spChg>
        <pc:spChg chg="mod">
          <ac:chgData name="홍혜진" userId="732dbdec-40a1-4362-9dfe-0d4a88648f62" providerId="ADAL" clId="{3B5A7556-C64B-4EFE-8FB1-3A8F1EF3E361}" dt="2022-07-08T06:49:49.523" v="239" actId="1076"/>
          <ac:spMkLst>
            <pc:docMk/>
            <pc:sldMk cId="2728244381" sldId="257"/>
            <ac:spMk id="11" creationId="{23508A99-DEBC-3933-270C-3241A2C95F0F}"/>
          </ac:spMkLst>
        </pc:spChg>
        <pc:spChg chg="mod">
          <ac:chgData name="홍혜진" userId="732dbdec-40a1-4362-9dfe-0d4a88648f62" providerId="ADAL" clId="{3B5A7556-C64B-4EFE-8FB1-3A8F1EF3E361}" dt="2022-07-08T06:49:49.523" v="239" actId="1076"/>
          <ac:spMkLst>
            <pc:docMk/>
            <pc:sldMk cId="2728244381" sldId="257"/>
            <ac:spMk id="12" creationId="{96F1FFF6-1B5F-4ADB-5299-BA9408B3E8D7}"/>
          </ac:spMkLst>
        </pc:spChg>
        <pc:picChg chg="mod modCrop">
          <ac:chgData name="홍혜진" userId="732dbdec-40a1-4362-9dfe-0d4a88648f62" providerId="ADAL" clId="{3B5A7556-C64B-4EFE-8FB1-3A8F1EF3E361}" dt="2022-07-08T06:50:04.987" v="242" actId="732"/>
          <ac:picMkLst>
            <pc:docMk/>
            <pc:sldMk cId="2728244381" sldId="257"/>
            <ac:picMk id="5" creationId="{6EF4FA1E-5817-A770-BDAE-F621845429F7}"/>
          </ac:picMkLst>
        </pc:picChg>
        <pc:picChg chg="add del mod">
          <ac:chgData name="홍혜진" userId="732dbdec-40a1-4362-9dfe-0d4a88648f62" providerId="ADAL" clId="{3B5A7556-C64B-4EFE-8FB1-3A8F1EF3E361}" dt="2022-07-07T12:12:56.239" v="5" actId="478"/>
          <ac:picMkLst>
            <pc:docMk/>
            <pc:sldMk cId="2728244381" sldId="257"/>
            <ac:picMk id="15" creationId="{ABA93945-E209-7FF0-8701-4B2F3A8B5872}"/>
          </ac:picMkLst>
        </pc:picChg>
      </pc:sldChg>
      <pc:sldChg chg="addSp modSp mod">
        <pc:chgData name="홍혜진" userId="732dbdec-40a1-4362-9dfe-0d4a88648f62" providerId="ADAL" clId="{3B5A7556-C64B-4EFE-8FB1-3A8F1EF3E361}" dt="2022-07-08T06:52:46.295" v="352" actId="1076"/>
        <pc:sldMkLst>
          <pc:docMk/>
          <pc:sldMk cId="1821190613" sldId="258"/>
        </pc:sldMkLst>
        <pc:spChg chg="mod">
          <ac:chgData name="홍혜진" userId="732dbdec-40a1-4362-9dfe-0d4a88648f62" providerId="ADAL" clId="{3B5A7556-C64B-4EFE-8FB1-3A8F1EF3E361}" dt="2022-07-08T06:52:02.382" v="336" actId="1076"/>
          <ac:spMkLst>
            <pc:docMk/>
            <pc:sldMk cId="1821190613" sldId="258"/>
            <ac:spMk id="7" creationId="{838BDA63-F9F1-A1C9-5A4B-438ED7D6CA9C}"/>
          </ac:spMkLst>
        </pc:spChg>
        <pc:spChg chg="mod">
          <ac:chgData name="홍혜진" userId="732dbdec-40a1-4362-9dfe-0d4a88648f62" providerId="ADAL" clId="{3B5A7556-C64B-4EFE-8FB1-3A8F1EF3E361}" dt="2022-07-08T06:52:02.382" v="336" actId="1076"/>
          <ac:spMkLst>
            <pc:docMk/>
            <pc:sldMk cId="1821190613" sldId="258"/>
            <ac:spMk id="8" creationId="{F2DA37C3-4B56-4BDE-16E6-278E77463DA8}"/>
          </ac:spMkLst>
        </pc:spChg>
        <pc:spChg chg="mod">
          <ac:chgData name="홍혜진" userId="732dbdec-40a1-4362-9dfe-0d4a88648f62" providerId="ADAL" clId="{3B5A7556-C64B-4EFE-8FB1-3A8F1EF3E361}" dt="2022-07-08T06:52:02.382" v="336" actId="1076"/>
          <ac:spMkLst>
            <pc:docMk/>
            <pc:sldMk cId="1821190613" sldId="258"/>
            <ac:spMk id="9" creationId="{BF2E424F-DD9C-D25A-0C9D-0209B13EB07E}"/>
          </ac:spMkLst>
        </pc:spChg>
        <pc:spChg chg="mod">
          <ac:chgData name="홍혜진" userId="732dbdec-40a1-4362-9dfe-0d4a88648f62" providerId="ADAL" clId="{3B5A7556-C64B-4EFE-8FB1-3A8F1EF3E361}" dt="2022-07-08T06:52:02.382" v="336" actId="1076"/>
          <ac:spMkLst>
            <pc:docMk/>
            <pc:sldMk cId="1821190613" sldId="258"/>
            <ac:spMk id="10" creationId="{AA38125F-DA05-3B7C-ED63-3DB472FFF54D}"/>
          </ac:spMkLst>
        </pc:spChg>
        <pc:spChg chg="mod">
          <ac:chgData name="홍혜진" userId="732dbdec-40a1-4362-9dfe-0d4a88648f62" providerId="ADAL" clId="{3B5A7556-C64B-4EFE-8FB1-3A8F1EF3E361}" dt="2022-07-08T06:52:02.382" v="336" actId="1076"/>
          <ac:spMkLst>
            <pc:docMk/>
            <pc:sldMk cId="1821190613" sldId="258"/>
            <ac:spMk id="11" creationId="{23508A99-DEBC-3933-270C-3241A2C95F0F}"/>
          </ac:spMkLst>
        </pc:spChg>
        <pc:spChg chg="mod">
          <ac:chgData name="홍혜진" userId="732dbdec-40a1-4362-9dfe-0d4a88648f62" providerId="ADAL" clId="{3B5A7556-C64B-4EFE-8FB1-3A8F1EF3E361}" dt="2022-07-08T06:52:02.382" v="336" actId="1076"/>
          <ac:spMkLst>
            <pc:docMk/>
            <pc:sldMk cId="1821190613" sldId="258"/>
            <ac:spMk id="12" creationId="{96F1FFF6-1B5F-4ADB-5299-BA9408B3E8D7}"/>
          </ac:spMkLst>
        </pc:spChg>
        <pc:spChg chg="add mod">
          <ac:chgData name="홍혜진" userId="732dbdec-40a1-4362-9dfe-0d4a88648f62" providerId="ADAL" clId="{3B5A7556-C64B-4EFE-8FB1-3A8F1EF3E361}" dt="2022-07-08T06:52:46.295" v="352" actId="1076"/>
          <ac:spMkLst>
            <pc:docMk/>
            <pc:sldMk cId="1821190613" sldId="258"/>
            <ac:spMk id="14" creationId="{CEE56992-817E-54A6-3B77-7B8EE7C0F947}"/>
          </ac:spMkLst>
        </pc:spChg>
        <pc:picChg chg="mod modCrop">
          <ac:chgData name="홍혜진" userId="732dbdec-40a1-4362-9dfe-0d4a88648f62" providerId="ADAL" clId="{3B5A7556-C64B-4EFE-8FB1-3A8F1EF3E361}" dt="2022-07-08T06:52:07.439" v="337" actId="732"/>
          <ac:picMkLst>
            <pc:docMk/>
            <pc:sldMk cId="1821190613" sldId="258"/>
            <ac:picMk id="3" creationId="{8BF82113-82BC-32FB-A2D0-1B63B0EEA745}"/>
          </ac:picMkLst>
        </pc:picChg>
      </pc:sldChg>
      <pc:sldChg chg="addSp delSp modSp new del mod ord">
        <pc:chgData name="홍혜진" userId="732dbdec-40a1-4362-9dfe-0d4a88648f62" providerId="ADAL" clId="{3B5A7556-C64B-4EFE-8FB1-3A8F1EF3E361}" dt="2022-07-08T08:18:58.417" v="1465" actId="47"/>
        <pc:sldMkLst>
          <pc:docMk/>
          <pc:sldMk cId="3736137599" sldId="259"/>
        </pc:sldMkLst>
        <pc:spChg chg="del">
          <ac:chgData name="홍혜진" userId="732dbdec-40a1-4362-9dfe-0d4a88648f62" providerId="ADAL" clId="{3B5A7556-C64B-4EFE-8FB1-3A8F1EF3E361}" dt="2022-07-07T12:12:52.467" v="4" actId="478"/>
          <ac:spMkLst>
            <pc:docMk/>
            <pc:sldMk cId="3736137599" sldId="259"/>
            <ac:spMk id="2" creationId="{1EEFC24F-96C7-69F1-2FBD-09AF0273CEF1}"/>
          </ac:spMkLst>
        </pc:spChg>
        <pc:spChg chg="del">
          <ac:chgData name="홍혜진" userId="732dbdec-40a1-4362-9dfe-0d4a88648f62" providerId="ADAL" clId="{3B5A7556-C64B-4EFE-8FB1-3A8F1EF3E361}" dt="2022-07-07T12:12:52.467" v="4" actId="478"/>
          <ac:spMkLst>
            <pc:docMk/>
            <pc:sldMk cId="3736137599" sldId="259"/>
            <ac:spMk id="3" creationId="{5471FF1C-A637-D90D-DEC7-67F182BB7992}"/>
          </ac:spMkLst>
        </pc:spChg>
        <pc:spChg chg="add mod">
          <ac:chgData name="홍혜진" userId="732dbdec-40a1-4362-9dfe-0d4a88648f62" providerId="ADAL" clId="{3B5A7556-C64B-4EFE-8FB1-3A8F1EF3E361}" dt="2022-07-08T06:51:46.513" v="331" actId="1035"/>
          <ac:spMkLst>
            <pc:docMk/>
            <pc:sldMk cId="3736137599" sldId="259"/>
            <ac:spMk id="3" creationId="{5D15CACE-D4A2-DB58-CE9C-27DE18F6566A}"/>
          </ac:spMkLst>
        </pc:spChg>
        <pc:spChg chg="add mod">
          <ac:chgData name="홍혜진" userId="732dbdec-40a1-4362-9dfe-0d4a88648f62" providerId="ADAL" clId="{3B5A7556-C64B-4EFE-8FB1-3A8F1EF3E361}" dt="2022-07-08T06:51:46.513" v="331" actId="1035"/>
          <ac:spMkLst>
            <pc:docMk/>
            <pc:sldMk cId="3736137599" sldId="259"/>
            <ac:spMk id="4" creationId="{03D1FAFB-444A-5D00-D0E3-FC466C18E846}"/>
          </ac:spMkLst>
        </pc:spChg>
        <pc:spChg chg="add mod">
          <ac:chgData name="홍혜진" userId="732dbdec-40a1-4362-9dfe-0d4a88648f62" providerId="ADAL" clId="{3B5A7556-C64B-4EFE-8FB1-3A8F1EF3E361}" dt="2022-07-08T06:51:46.513" v="331" actId="1035"/>
          <ac:spMkLst>
            <pc:docMk/>
            <pc:sldMk cId="3736137599" sldId="259"/>
            <ac:spMk id="6" creationId="{FF80526E-B1BC-7F26-C8C0-9D3FF835A1FB}"/>
          </ac:spMkLst>
        </pc:spChg>
        <pc:spChg chg="add mod">
          <ac:chgData name="홍혜진" userId="732dbdec-40a1-4362-9dfe-0d4a88648f62" providerId="ADAL" clId="{3B5A7556-C64B-4EFE-8FB1-3A8F1EF3E361}" dt="2022-07-08T06:51:46.513" v="331" actId="1035"/>
          <ac:spMkLst>
            <pc:docMk/>
            <pc:sldMk cId="3736137599" sldId="259"/>
            <ac:spMk id="7" creationId="{F6969921-E535-88D9-5737-41D4974CF9E7}"/>
          </ac:spMkLst>
        </pc:spChg>
        <pc:spChg chg="add mod">
          <ac:chgData name="홍혜진" userId="732dbdec-40a1-4362-9dfe-0d4a88648f62" providerId="ADAL" clId="{3B5A7556-C64B-4EFE-8FB1-3A8F1EF3E361}" dt="2022-07-08T06:51:46.513" v="331" actId="1035"/>
          <ac:spMkLst>
            <pc:docMk/>
            <pc:sldMk cId="3736137599" sldId="259"/>
            <ac:spMk id="8" creationId="{4B8158D9-A023-1D5C-AA7D-263BAB18C6F4}"/>
          </ac:spMkLst>
        </pc:spChg>
        <pc:spChg chg="add mod">
          <ac:chgData name="홍혜진" userId="732dbdec-40a1-4362-9dfe-0d4a88648f62" providerId="ADAL" clId="{3B5A7556-C64B-4EFE-8FB1-3A8F1EF3E361}" dt="2022-07-08T06:51:46.513" v="331" actId="1035"/>
          <ac:spMkLst>
            <pc:docMk/>
            <pc:sldMk cId="3736137599" sldId="259"/>
            <ac:spMk id="9" creationId="{C0023472-8759-3F74-42F1-90E0E88E942F}"/>
          </ac:spMkLst>
        </pc:spChg>
        <pc:spChg chg="add del mod">
          <ac:chgData name="홍혜진" userId="732dbdec-40a1-4362-9dfe-0d4a88648f62" providerId="ADAL" clId="{3B5A7556-C64B-4EFE-8FB1-3A8F1EF3E361}" dt="2022-07-08T03:51:40.836" v="73"/>
          <ac:spMkLst>
            <pc:docMk/>
            <pc:sldMk cId="3736137599" sldId="259"/>
            <ac:spMk id="10" creationId="{9D1A56E9-6884-2EA5-95E4-F68CBBBB0545}"/>
          </ac:spMkLst>
        </pc:spChg>
        <pc:spChg chg="add mod">
          <ac:chgData name="홍혜진" userId="732dbdec-40a1-4362-9dfe-0d4a88648f62" providerId="ADAL" clId="{3B5A7556-C64B-4EFE-8FB1-3A8F1EF3E361}" dt="2022-07-08T03:51:50.500" v="75"/>
          <ac:spMkLst>
            <pc:docMk/>
            <pc:sldMk cId="3736137599" sldId="259"/>
            <ac:spMk id="11" creationId="{04FFAFAB-A5F0-C4A4-EFED-4BD4085F8A7D}"/>
          </ac:spMkLst>
        </pc:spChg>
        <pc:spChg chg="add mod">
          <ac:chgData name="홍혜진" userId="732dbdec-40a1-4362-9dfe-0d4a88648f62" providerId="ADAL" clId="{3B5A7556-C64B-4EFE-8FB1-3A8F1EF3E361}" dt="2022-07-08T06:52:55.981" v="354" actId="1076"/>
          <ac:spMkLst>
            <pc:docMk/>
            <pc:sldMk cId="3736137599" sldId="259"/>
            <ac:spMk id="12" creationId="{84985DA2-39A0-33E8-8821-5E9E8372F883}"/>
          </ac:spMkLst>
        </pc:spChg>
        <pc:picChg chg="add mod modCrop">
          <ac:chgData name="홍혜진" userId="732dbdec-40a1-4362-9dfe-0d4a88648f62" providerId="ADAL" clId="{3B5A7556-C64B-4EFE-8FB1-3A8F1EF3E361}" dt="2022-07-08T06:51:42.439" v="317" actId="732"/>
          <ac:picMkLst>
            <pc:docMk/>
            <pc:sldMk cId="3736137599" sldId="259"/>
            <ac:picMk id="5" creationId="{B10167BB-394D-1918-895B-557A99996A99}"/>
          </ac:picMkLst>
        </pc:picChg>
      </pc:sldChg>
      <pc:sldChg chg="addSp delSp modSp new del mod ord">
        <pc:chgData name="홍혜진" userId="732dbdec-40a1-4362-9dfe-0d4a88648f62" providerId="ADAL" clId="{3B5A7556-C64B-4EFE-8FB1-3A8F1EF3E361}" dt="2022-07-08T08:18:57.811" v="1464" actId="47"/>
        <pc:sldMkLst>
          <pc:docMk/>
          <pc:sldMk cId="2330137161" sldId="260"/>
        </pc:sldMkLst>
        <pc:spChg chg="del">
          <ac:chgData name="홍혜진" userId="732dbdec-40a1-4362-9dfe-0d4a88648f62" providerId="ADAL" clId="{3B5A7556-C64B-4EFE-8FB1-3A8F1EF3E361}" dt="2022-07-07T12:13:44.921" v="10" actId="478"/>
          <ac:spMkLst>
            <pc:docMk/>
            <pc:sldMk cId="2330137161" sldId="260"/>
            <ac:spMk id="2" creationId="{CE595310-4224-40D0-2431-D2BCB8295E53}"/>
          </ac:spMkLst>
        </pc:spChg>
        <pc:spChg chg="del">
          <ac:chgData name="홍혜진" userId="732dbdec-40a1-4362-9dfe-0d4a88648f62" providerId="ADAL" clId="{3B5A7556-C64B-4EFE-8FB1-3A8F1EF3E361}" dt="2022-07-07T12:13:44.921" v="10" actId="478"/>
          <ac:spMkLst>
            <pc:docMk/>
            <pc:sldMk cId="2330137161" sldId="260"/>
            <ac:spMk id="3" creationId="{09FBDBA4-C2A7-1D45-1F3D-9E3E651084A1}"/>
          </ac:spMkLst>
        </pc:spChg>
        <pc:spChg chg="add mod">
          <ac:chgData name="홍혜진" userId="732dbdec-40a1-4362-9dfe-0d4a88648f62" providerId="ADAL" clId="{3B5A7556-C64B-4EFE-8FB1-3A8F1EF3E361}" dt="2022-07-08T06:52:21.467" v="340" actId="1076"/>
          <ac:spMkLst>
            <pc:docMk/>
            <pc:sldMk cId="2330137161" sldId="260"/>
            <ac:spMk id="3" creationId="{B2DE5161-786D-2C04-FF6B-74ABFCD93D00}"/>
          </ac:spMkLst>
        </pc:spChg>
        <pc:spChg chg="add mod">
          <ac:chgData name="홍혜진" userId="732dbdec-40a1-4362-9dfe-0d4a88648f62" providerId="ADAL" clId="{3B5A7556-C64B-4EFE-8FB1-3A8F1EF3E361}" dt="2022-07-08T06:52:21.467" v="340" actId="1076"/>
          <ac:spMkLst>
            <pc:docMk/>
            <pc:sldMk cId="2330137161" sldId="260"/>
            <ac:spMk id="4" creationId="{DE48818F-5116-42F6-E8EB-1E198503463A}"/>
          </ac:spMkLst>
        </pc:spChg>
        <pc:spChg chg="add mod">
          <ac:chgData name="홍혜진" userId="732dbdec-40a1-4362-9dfe-0d4a88648f62" providerId="ADAL" clId="{3B5A7556-C64B-4EFE-8FB1-3A8F1EF3E361}" dt="2022-07-08T06:52:21.467" v="340" actId="1076"/>
          <ac:spMkLst>
            <pc:docMk/>
            <pc:sldMk cId="2330137161" sldId="260"/>
            <ac:spMk id="6" creationId="{81390410-A93E-609F-952C-D67A516591A4}"/>
          </ac:spMkLst>
        </pc:spChg>
        <pc:spChg chg="add mod">
          <ac:chgData name="홍혜진" userId="732dbdec-40a1-4362-9dfe-0d4a88648f62" providerId="ADAL" clId="{3B5A7556-C64B-4EFE-8FB1-3A8F1EF3E361}" dt="2022-07-08T06:52:21.467" v="340" actId="1076"/>
          <ac:spMkLst>
            <pc:docMk/>
            <pc:sldMk cId="2330137161" sldId="260"/>
            <ac:spMk id="7" creationId="{9F618A99-2784-839C-1B1D-16651D5A2F4E}"/>
          </ac:spMkLst>
        </pc:spChg>
        <pc:spChg chg="add mod">
          <ac:chgData name="홍혜진" userId="732dbdec-40a1-4362-9dfe-0d4a88648f62" providerId="ADAL" clId="{3B5A7556-C64B-4EFE-8FB1-3A8F1EF3E361}" dt="2022-07-08T06:52:21.467" v="340" actId="1076"/>
          <ac:spMkLst>
            <pc:docMk/>
            <pc:sldMk cId="2330137161" sldId="260"/>
            <ac:spMk id="8" creationId="{494299C0-241C-654F-A273-1DDD95CC0497}"/>
          </ac:spMkLst>
        </pc:spChg>
        <pc:spChg chg="add mod">
          <ac:chgData name="홍혜진" userId="732dbdec-40a1-4362-9dfe-0d4a88648f62" providerId="ADAL" clId="{3B5A7556-C64B-4EFE-8FB1-3A8F1EF3E361}" dt="2022-07-08T06:52:21.467" v="340" actId="1076"/>
          <ac:spMkLst>
            <pc:docMk/>
            <pc:sldMk cId="2330137161" sldId="260"/>
            <ac:spMk id="9" creationId="{D84DE79D-04D8-36B7-CA8E-ACD1A18E0BAD}"/>
          </ac:spMkLst>
        </pc:spChg>
        <pc:spChg chg="add mod">
          <ac:chgData name="홍혜진" userId="732dbdec-40a1-4362-9dfe-0d4a88648f62" providerId="ADAL" clId="{3B5A7556-C64B-4EFE-8FB1-3A8F1EF3E361}" dt="2022-07-08T03:51:55.052" v="76"/>
          <ac:spMkLst>
            <pc:docMk/>
            <pc:sldMk cId="2330137161" sldId="260"/>
            <ac:spMk id="10" creationId="{FE568735-9910-D363-D7C2-FCF3F2F7C830}"/>
          </ac:spMkLst>
        </pc:spChg>
        <pc:spChg chg="add mod">
          <ac:chgData name="홍혜진" userId="732dbdec-40a1-4362-9dfe-0d4a88648f62" providerId="ADAL" clId="{3B5A7556-C64B-4EFE-8FB1-3A8F1EF3E361}" dt="2022-07-08T06:52:35.646" v="348" actId="113"/>
          <ac:spMkLst>
            <pc:docMk/>
            <pc:sldMk cId="2330137161" sldId="260"/>
            <ac:spMk id="11" creationId="{5F49794D-AF6B-C31A-5C07-B23022E1C1F9}"/>
          </ac:spMkLst>
        </pc:spChg>
        <pc:picChg chg="add mod modCrop">
          <ac:chgData name="홍혜진" userId="732dbdec-40a1-4362-9dfe-0d4a88648f62" providerId="ADAL" clId="{3B5A7556-C64B-4EFE-8FB1-3A8F1EF3E361}" dt="2022-07-08T06:52:25.514" v="341" actId="732"/>
          <ac:picMkLst>
            <pc:docMk/>
            <pc:sldMk cId="2330137161" sldId="260"/>
            <ac:picMk id="5" creationId="{0803F075-1385-5C45-CA67-26FBB9C424CF}"/>
          </ac:picMkLst>
        </pc:picChg>
      </pc:sldChg>
      <pc:sldChg chg="new del">
        <pc:chgData name="홍혜진" userId="732dbdec-40a1-4362-9dfe-0d4a88648f62" providerId="ADAL" clId="{3B5A7556-C64B-4EFE-8FB1-3A8F1EF3E361}" dt="2022-07-07T12:15:47.846" v="38" actId="47"/>
        <pc:sldMkLst>
          <pc:docMk/>
          <pc:sldMk cId="2518990907" sldId="261"/>
        </pc:sldMkLst>
      </pc:sldChg>
      <pc:sldChg chg="addSp delSp modSp new del mod">
        <pc:chgData name="홍혜진" userId="732dbdec-40a1-4362-9dfe-0d4a88648f62" providerId="ADAL" clId="{3B5A7556-C64B-4EFE-8FB1-3A8F1EF3E361}" dt="2022-07-08T07:14:38.933" v="1423" actId="47"/>
        <pc:sldMkLst>
          <pc:docMk/>
          <pc:sldMk cId="1037978912" sldId="262"/>
        </pc:sldMkLst>
        <pc:spChg chg="del">
          <ac:chgData name="홍혜진" userId="732dbdec-40a1-4362-9dfe-0d4a88648f62" providerId="ADAL" clId="{3B5A7556-C64B-4EFE-8FB1-3A8F1EF3E361}" dt="2022-07-07T12:15:45.578" v="37" actId="478"/>
          <ac:spMkLst>
            <pc:docMk/>
            <pc:sldMk cId="1037978912" sldId="262"/>
            <ac:spMk id="2" creationId="{B8079DA0-7184-2377-3926-C7842BF4A091}"/>
          </ac:spMkLst>
        </pc:spChg>
        <pc:spChg chg="del">
          <ac:chgData name="홍혜진" userId="732dbdec-40a1-4362-9dfe-0d4a88648f62" providerId="ADAL" clId="{3B5A7556-C64B-4EFE-8FB1-3A8F1EF3E361}" dt="2022-07-07T12:15:45.578" v="37" actId="478"/>
          <ac:spMkLst>
            <pc:docMk/>
            <pc:sldMk cId="1037978912" sldId="262"/>
            <ac:spMk id="3" creationId="{C0CF0000-65D8-25B9-B41C-9297CF45825E}"/>
          </ac:spMkLst>
        </pc:spChg>
        <pc:spChg chg="add mod">
          <ac:chgData name="홍혜진" userId="732dbdec-40a1-4362-9dfe-0d4a88648f62" providerId="ADAL" clId="{3B5A7556-C64B-4EFE-8FB1-3A8F1EF3E361}" dt="2022-07-07T12:16:58.232" v="43"/>
          <ac:spMkLst>
            <pc:docMk/>
            <pc:sldMk cId="1037978912" sldId="262"/>
            <ac:spMk id="6" creationId="{DE064871-5E95-E5A5-285B-F43218B04F6C}"/>
          </ac:spMkLst>
        </pc:spChg>
        <pc:spChg chg="mod">
          <ac:chgData name="홍혜진" userId="732dbdec-40a1-4362-9dfe-0d4a88648f62" providerId="ADAL" clId="{3B5A7556-C64B-4EFE-8FB1-3A8F1EF3E361}" dt="2022-07-07T12:16:58.232" v="43"/>
          <ac:spMkLst>
            <pc:docMk/>
            <pc:sldMk cId="1037978912" sldId="262"/>
            <ac:spMk id="9" creationId="{35CF8007-11DD-6FEC-63C3-3D21BC4926CA}"/>
          </ac:spMkLst>
        </pc:spChg>
        <pc:spChg chg="mod">
          <ac:chgData name="홍혜진" userId="732dbdec-40a1-4362-9dfe-0d4a88648f62" providerId="ADAL" clId="{3B5A7556-C64B-4EFE-8FB1-3A8F1EF3E361}" dt="2022-07-07T12:16:58.232" v="43"/>
          <ac:spMkLst>
            <pc:docMk/>
            <pc:sldMk cId="1037978912" sldId="262"/>
            <ac:spMk id="10" creationId="{262A25C0-7EB1-8E99-D1A3-6AB10BAEE2E5}"/>
          </ac:spMkLst>
        </pc:spChg>
        <pc:spChg chg="mod">
          <ac:chgData name="홍혜진" userId="732dbdec-40a1-4362-9dfe-0d4a88648f62" providerId="ADAL" clId="{3B5A7556-C64B-4EFE-8FB1-3A8F1EF3E361}" dt="2022-07-07T12:16:58.232" v="43"/>
          <ac:spMkLst>
            <pc:docMk/>
            <pc:sldMk cId="1037978912" sldId="262"/>
            <ac:spMk id="12" creationId="{8F00FB8A-B1DB-2049-54B2-E1B426A83409}"/>
          </ac:spMkLst>
        </pc:spChg>
        <pc:spChg chg="mod">
          <ac:chgData name="홍혜진" userId="732dbdec-40a1-4362-9dfe-0d4a88648f62" providerId="ADAL" clId="{3B5A7556-C64B-4EFE-8FB1-3A8F1EF3E361}" dt="2022-07-07T12:16:58.232" v="43"/>
          <ac:spMkLst>
            <pc:docMk/>
            <pc:sldMk cId="1037978912" sldId="262"/>
            <ac:spMk id="13" creationId="{E378A109-EFDB-40AA-5C7F-AFF67735851B}"/>
          </ac:spMkLst>
        </pc:spChg>
        <pc:spChg chg="add mod">
          <ac:chgData name="홍혜진" userId="732dbdec-40a1-4362-9dfe-0d4a88648f62" providerId="ADAL" clId="{3B5A7556-C64B-4EFE-8FB1-3A8F1EF3E361}" dt="2022-07-07T12:16:58.232" v="43"/>
          <ac:spMkLst>
            <pc:docMk/>
            <pc:sldMk cId="1037978912" sldId="262"/>
            <ac:spMk id="14" creationId="{F996A00E-1007-D3D0-F170-3FA8C557D75A}"/>
          </ac:spMkLst>
        </pc:spChg>
        <pc:spChg chg="add mod">
          <ac:chgData name="홍혜진" userId="732dbdec-40a1-4362-9dfe-0d4a88648f62" providerId="ADAL" clId="{3B5A7556-C64B-4EFE-8FB1-3A8F1EF3E361}" dt="2022-07-07T12:16:58.232" v="43"/>
          <ac:spMkLst>
            <pc:docMk/>
            <pc:sldMk cId="1037978912" sldId="262"/>
            <ac:spMk id="15" creationId="{8C45813B-A029-7D72-5095-D8266BCAEF8E}"/>
          </ac:spMkLst>
        </pc:spChg>
        <pc:spChg chg="add mod">
          <ac:chgData name="홍혜진" userId="732dbdec-40a1-4362-9dfe-0d4a88648f62" providerId="ADAL" clId="{3B5A7556-C64B-4EFE-8FB1-3A8F1EF3E361}" dt="2022-07-07T12:16:58.232" v="43"/>
          <ac:spMkLst>
            <pc:docMk/>
            <pc:sldMk cId="1037978912" sldId="262"/>
            <ac:spMk id="17" creationId="{562C0558-A9D4-FEF8-3D28-CEFC9DE23A4E}"/>
          </ac:spMkLst>
        </pc:spChg>
        <pc:spChg chg="add mod">
          <ac:chgData name="홍혜진" userId="732dbdec-40a1-4362-9dfe-0d4a88648f62" providerId="ADAL" clId="{3B5A7556-C64B-4EFE-8FB1-3A8F1EF3E361}" dt="2022-07-07T12:16:58.232" v="43"/>
          <ac:spMkLst>
            <pc:docMk/>
            <pc:sldMk cId="1037978912" sldId="262"/>
            <ac:spMk id="18" creationId="{9275D67F-06DB-32A3-AC8A-030C7A7B6368}"/>
          </ac:spMkLst>
        </pc:spChg>
        <pc:spChg chg="add del mod">
          <ac:chgData name="홍혜진" userId="732dbdec-40a1-4362-9dfe-0d4a88648f62" providerId="ADAL" clId="{3B5A7556-C64B-4EFE-8FB1-3A8F1EF3E361}" dt="2022-07-07T12:17:16.099" v="45" actId="478"/>
          <ac:spMkLst>
            <pc:docMk/>
            <pc:sldMk cId="1037978912" sldId="262"/>
            <ac:spMk id="19" creationId="{0254AFA9-128C-AED9-59EB-E1AA8A57E648}"/>
          </ac:spMkLst>
        </pc:spChg>
        <pc:spChg chg="add mod">
          <ac:chgData name="홍혜진" userId="732dbdec-40a1-4362-9dfe-0d4a88648f62" providerId="ADAL" clId="{3B5A7556-C64B-4EFE-8FB1-3A8F1EF3E361}" dt="2022-07-07T12:17:09.008" v="44"/>
          <ac:spMkLst>
            <pc:docMk/>
            <pc:sldMk cId="1037978912" sldId="262"/>
            <ac:spMk id="20" creationId="{4F25D57C-3EEB-EBC4-718F-C864B47C7244}"/>
          </ac:spMkLst>
        </pc:spChg>
        <pc:grpChg chg="add mod">
          <ac:chgData name="홍혜진" userId="732dbdec-40a1-4362-9dfe-0d4a88648f62" providerId="ADAL" clId="{3B5A7556-C64B-4EFE-8FB1-3A8F1EF3E361}" dt="2022-07-08T06:22:33.575" v="134" actId="1076"/>
          <ac:grpSpMkLst>
            <pc:docMk/>
            <pc:sldMk cId="1037978912" sldId="262"/>
            <ac:grpSpMk id="7" creationId="{69A25C1B-BA9C-E86A-376E-F3EFD65738CA}"/>
          </ac:grpSpMkLst>
        </pc:grpChg>
        <pc:picChg chg="add mod">
          <ac:chgData name="홍혜진" userId="732dbdec-40a1-4362-9dfe-0d4a88648f62" providerId="ADAL" clId="{3B5A7556-C64B-4EFE-8FB1-3A8F1EF3E361}" dt="2022-07-07T12:16:58.232" v="43"/>
          <ac:picMkLst>
            <pc:docMk/>
            <pc:sldMk cId="1037978912" sldId="262"/>
            <ac:picMk id="5" creationId="{BC494BD4-0B7E-574C-B1C5-06656657537C}"/>
          </ac:picMkLst>
        </pc:picChg>
        <pc:picChg chg="mod">
          <ac:chgData name="홍혜진" userId="732dbdec-40a1-4362-9dfe-0d4a88648f62" providerId="ADAL" clId="{3B5A7556-C64B-4EFE-8FB1-3A8F1EF3E361}" dt="2022-07-07T12:16:58.232" v="43"/>
          <ac:picMkLst>
            <pc:docMk/>
            <pc:sldMk cId="1037978912" sldId="262"/>
            <ac:picMk id="8" creationId="{83502FE8-EDD6-C5A9-8909-1104DBFE0B84}"/>
          </ac:picMkLst>
        </pc:picChg>
        <pc:cxnChg chg="add mod">
          <ac:chgData name="홍혜진" userId="732dbdec-40a1-4362-9dfe-0d4a88648f62" providerId="ADAL" clId="{3B5A7556-C64B-4EFE-8FB1-3A8F1EF3E361}" dt="2022-07-07T12:16:58.232" v="43"/>
          <ac:cxnSpMkLst>
            <pc:docMk/>
            <pc:sldMk cId="1037978912" sldId="262"/>
            <ac:cxnSpMk id="4" creationId="{31DC5B0C-086F-00DF-538E-EE12E7C286A3}"/>
          </ac:cxnSpMkLst>
        </pc:cxnChg>
        <pc:cxnChg chg="mod">
          <ac:chgData name="홍혜진" userId="732dbdec-40a1-4362-9dfe-0d4a88648f62" providerId="ADAL" clId="{3B5A7556-C64B-4EFE-8FB1-3A8F1EF3E361}" dt="2022-07-07T12:16:58.232" v="43"/>
          <ac:cxnSpMkLst>
            <pc:docMk/>
            <pc:sldMk cId="1037978912" sldId="262"/>
            <ac:cxnSpMk id="11" creationId="{84936662-EBFD-C07E-3F52-F4E57126B757}"/>
          </ac:cxnSpMkLst>
        </pc:cxnChg>
        <pc:cxnChg chg="add mod">
          <ac:chgData name="홍혜진" userId="732dbdec-40a1-4362-9dfe-0d4a88648f62" providerId="ADAL" clId="{3B5A7556-C64B-4EFE-8FB1-3A8F1EF3E361}" dt="2022-07-07T12:16:58.232" v="43"/>
          <ac:cxnSpMkLst>
            <pc:docMk/>
            <pc:sldMk cId="1037978912" sldId="262"/>
            <ac:cxnSpMk id="16" creationId="{EAAF5DEB-6E08-6953-F1E4-9884BBF66CDF}"/>
          </ac:cxnSpMkLst>
        </pc:cxnChg>
      </pc:sldChg>
      <pc:sldChg chg="addSp delSp modSp add mod">
        <pc:chgData name="홍혜진" userId="732dbdec-40a1-4362-9dfe-0d4a88648f62" providerId="ADAL" clId="{3B5A7556-C64B-4EFE-8FB1-3A8F1EF3E361}" dt="2022-07-08T07:03:19.445" v="503" actId="20577"/>
        <pc:sldMkLst>
          <pc:docMk/>
          <pc:sldMk cId="2443329891" sldId="263"/>
        </pc:sldMkLst>
        <pc:spChg chg="add mod">
          <ac:chgData name="홍혜진" userId="732dbdec-40a1-4362-9dfe-0d4a88648f62" providerId="ADAL" clId="{3B5A7556-C64B-4EFE-8FB1-3A8F1EF3E361}" dt="2022-07-08T07:03:19.445" v="503" actId="20577"/>
          <ac:spMkLst>
            <pc:docMk/>
            <pc:sldMk cId="2443329891" sldId="263"/>
            <ac:spMk id="14" creationId="{7FCA493F-B429-577C-5778-809832DB83B8}"/>
          </ac:spMkLst>
        </pc:spChg>
        <pc:grpChg chg="add del mod">
          <ac:chgData name="홍혜진" userId="732dbdec-40a1-4362-9dfe-0d4a88648f62" providerId="ADAL" clId="{3B5A7556-C64B-4EFE-8FB1-3A8F1EF3E361}" dt="2022-07-08T06:21:13.306" v="131" actId="165"/>
          <ac:grpSpMkLst>
            <pc:docMk/>
            <pc:sldMk cId="2443329891" sldId="263"/>
            <ac:grpSpMk id="10" creationId="{009DCC53-6E9D-9827-BCCA-8D16FD3AC8E2}"/>
          </ac:grpSpMkLst>
        </pc:grpChg>
        <pc:grpChg chg="add mod">
          <ac:chgData name="홍혜진" userId="732dbdec-40a1-4362-9dfe-0d4a88648f62" providerId="ADAL" clId="{3B5A7556-C64B-4EFE-8FB1-3A8F1EF3E361}" dt="2022-07-08T06:21:18.568" v="132" actId="164"/>
          <ac:grpSpMkLst>
            <pc:docMk/>
            <pc:sldMk cId="2443329891" sldId="263"/>
            <ac:grpSpMk id="11" creationId="{77ED6126-E5DB-1CA0-EC11-54D5229B9FAC}"/>
          </ac:grpSpMkLst>
        </pc:grpChg>
        <pc:grpChg chg="add mod">
          <ac:chgData name="홍혜진" userId="732dbdec-40a1-4362-9dfe-0d4a88648f62" providerId="ADAL" clId="{3B5A7556-C64B-4EFE-8FB1-3A8F1EF3E361}" dt="2022-07-08T06:27:41.819" v="180" actId="1076"/>
          <ac:grpSpMkLst>
            <pc:docMk/>
            <pc:sldMk cId="2443329891" sldId="263"/>
            <ac:grpSpMk id="12" creationId="{8DA5A8C7-CA5A-0794-7272-EA6F23E12020}"/>
          </ac:grpSpMkLst>
        </pc:grpChg>
        <pc:picChg chg="add mod topLvl">
          <ac:chgData name="홍혜진" userId="732dbdec-40a1-4362-9dfe-0d4a88648f62" providerId="ADAL" clId="{3B5A7556-C64B-4EFE-8FB1-3A8F1EF3E361}" dt="2022-07-08T06:27:37.116" v="179" actId="1076"/>
          <ac:picMkLst>
            <pc:docMk/>
            <pc:sldMk cId="2443329891" sldId="263"/>
            <ac:picMk id="3" creationId="{732DFB64-12E9-AEEE-AE91-BC0BE2AB4B7C}"/>
          </ac:picMkLst>
        </pc:picChg>
        <pc:picChg chg="add mod topLvl">
          <ac:chgData name="홍혜진" userId="732dbdec-40a1-4362-9dfe-0d4a88648f62" providerId="ADAL" clId="{3B5A7556-C64B-4EFE-8FB1-3A8F1EF3E361}" dt="2022-07-08T06:21:18.568" v="132" actId="164"/>
          <ac:picMkLst>
            <pc:docMk/>
            <pc:sldMk cId="2443329891" sldId="263"/>
            <ac:picMk id="5" creationId="{EA3C996E-0798-3E04-90E1-76307A7C8B32}"/>
          </ac:picMkLst>
        </pc:picChg>
        <pc:picChg chg="add mod topLvl modCrop">
          <ac:chgData name="홍혜진" userId="732dbdec-40a1-4362-9dfe-0d4a88648f62" providerId="ADAL" clId="{3B5A7556-C64B-4EFE-8FB1-3A8F1EF3E361}" dt="2022-07-08T06:21:22.936" v="133" actId="164"/>
          <ac:picMkLst>
            <pc:docMk/>
            <pc:sldMk cId="2443329891" sldId="263"/>
            <ac:picMk id="7" creationId="{0D1675EC-34F9-29D0-2AEC-5468FF034806}"/>
          </ac:picMkLst>
        </pc:picChg>
        <pc:picChg chg="add mod topLvl modCrop">
          <ac:chgData name="홍혜진" userId="732dbdec-40a1-4362-9dfe-0d4a88648f62" providerId="ADAL" clId="{3B5A7556-C64B-4EFE-8FB1-3A8F1EF3E361}" dt="2022-07-08T06:21:18.568" v="132" actId="164"/>
          <ac:picMkLst>
            <pc:docMk/>
            <pc:sldMk cId="2443329891" sldId="263"/>
            <ac:picMk id="8" creationId="{2EBC62F7-6B59-5772-FBCA-F70BF7E3F3C7}"/>
          </ac:picMkLst>
        </pc:picChg>
        <pc:picChg chg="add mod topLvl">
          <ac:chgData name="홍혜진" userId="732dbdec-40a1-4362-9dfe-0d4a88648f62" providerId="ADAL" clId="{3B5A7556-C64B-4EFE-8FB1-3A8F1EF3E361}" dt="2022-07-08T06:21:22.936" v="133" actId="164"/>
          <ac:picMkLst>
            <pc:docMk/>
            <pc:sldMk cId="2443329891" sldId="263"/>
            <ac:picMk id="9" creationId="{6D258E4F-0DD8-9D4C-9399-A0A8DA52C4B2}"/>
          </ac:picMkLst>
        </pc:picChg>
        <pc:picChg chg="add del mod">
          <ac:chgData name="홍혜진" userId="732dbdec-40a1-4362-9dfe-0d4a88648f62" providerId="ADAL" clId="{3B5A7556-C64B-4EFE-8FB1-3A8F1EF3E361}" dt="2022-07-08T06:33:30.751" v="196" actId="478"/>
          <ac:picMkLst>
            <pc:docMk/>
            <pc:sldMk cId="2443329891" sldId="263"/>
            <ac:picMk id="13" creationId="{3A6A6DDF-2CFA-495F-094C-FC04925954B8}"/>
          </ac:picMkLst>
        </pc:picChg>
      </pc:sldChg>
      <pc:sldChg chg="addSp delSp modSp add mod">
        <pc:chgData name="홍혜진" userId="732dbdec-40a1-4362-9dfe-0d4a88648f62" providerId="ADAL" clId="{3B5A7556-C64B-4EFE-8FB1-3A8F1EF3E361}" dt="2022-07-08T07:20:24.105" v="1457" actId="1076"/>
        <pc:sldMkLst>
          <pc:docMk/>
          <pc:sldMk cId="3596667029" sldId="264"/>
        </pc:sldMkLst>
        <pc:spChg chg="add mod">
          <ac:chgData name="홍혜진" userId="732dbdec-40a1-4362-9dfe-0d4a88648f62" providerId="ADAL" clId="{3B5A7556-C64B-4EFE-8FB1-3A8F1EF3E361}" dt="2022-07-08T07:20:24.105" v="1457" actId="1076"/>
          <ac:spMkLst>
            <pc:docMk/>
            <pc:sldMk cId="3596667029" sldId="264"/>
            <ac:spMk id="6" creationId="{79CD6139-DD50-0DF7-510B-16A7A06795F1}"/>
          </ac:spMkLst>
        </pc:spChg>
        <pc:picChg chg="add del mod">
          <ac:chgData name="홍혜진" userId="732dbdec-40a1-4362-9dfe-0d4a88648f62" providerId="ADAL" clId="{3B5A7556-C64B-4EFE-8FB1-3A8F1EF3E361}" dt="2022-07-08T06:46:50.352" v="235" actId="478"/>
          <ac:picMkLst>
            <pc:docMk/>
            <pc:sldMk cId="3596667029" sldId="264"/>
            <ac:picMk id="3" creationId="{505208AC-EB4B-9768-B41C-29B21AB83CEA}"/>
          </ac:picMkLst>
        </pc:picChg>
        <pc:picChg chg="add mod modCrop">
          <ac:chgData name="홍혜진" userId="732dbdec-40a1-4362-9dfe-0d4a88648f62" providerId="ADAL" clId="{3B5A7556-C64B-4EFE-8FB1-3A8F1EF3E361}" dt="2022-07-08T07:20:18.271" v="1455" actId="732"/>
          <ac:picMkLst>
            <pc:docMk/>
            <pc:sldMk cId="3596667029" sldId="264"/>
            <ac:picMk id="5" creationId="{D01B4D38-043F-E09C-785B-357F3B6ADBCB}"/>
          </ac:picMkLst>
        </pc:picChg>
      </pc:sldChg>
      <pc:sldChg chg="addSp delSp modSp add mod">
        <pc:chgData name="홍혜진" userId="732dbdec-40a1-4362-9dfe-0d4a88648f62" providerId="ADAL" clId="{3B5A7556-C64B-4EFE-8FB1-3A8F1EF3E361}" dt="2022-07-08T07:20:11.870" v="1454" actId="1076"/>
        <pc:sldMkLst>
          <pc:docMk/>
          <pc:sldMk cId="1056611022" sldId="265"/>
        </pc:sldMkLst>
        <pc:spChg chg="add mod">
          <ac:chgData name="홍혜진" userId="732dbdec-40a1-4362-9dfe-0d4a88648f62" providerId="ADAL" clId="{3B5A7556-C64B-4EFE-8FB1-3A8F1EF3E361}" dt="2022-07-08T07:20:11.870" v="1454" actId="1076"/>
          <ac:spMkLst>
            <pc:docMk/>
            <pc:sldMk cId="1056611022" sldId="265"/>
            <ac:spMk id="4" creationId="{5E2C9321-BCA0-A089-B5E6-E6A821DE1AE5}"/>
          </ac:spMkLst>
        </pc:spChg>
        <pc:picChg chg="add del mod modCrop">
          <ac:chgData name="홍혜진" userId="732dbdec-40a1-4362-9dfe-0d4a88648f62" providerId="ADAL" clId="{3B5A7556-C64B-4EFE-8FB1-3A8F1EF3E361}" dt="2022-07-08T07:19:57.047" v="1431" actId="732"/>
          <ac:picMkLst>
            <pc:docMk/>
            <pc:sldMk cId="1056611022" sldId="265"/>
            <ac:picMk id="3" creationId="{3E645C14-0E1B-AAB3-AD71-10908A4C2BDB}"/>
          </ac:picMkLst>
        </pc:picChg>
      </pc:sldChg>
      <pc:sldChg chg="add del">
        <pc:chgData name="홍혜진" userId="732dbdec-40a1-4362-9dfe-0d4a88648f62" providerId="ADAL" clId="{3B5A7556-C64B-4EFE-8FB1-3A8F1EF3E361}" dt="2022-07-08T08:18:59.632" v="1466" actId="47"/>
        <pc:sldMkLst>
          <pc:docMk/>
          <pc:sldMk cId="2883001254" sldId="266"/>
        </pc:sldMkLst>
      </pc:sldChg>
      <pc:sldChg chg="addSp delSp modSp new mod">
        <pc:chgData name="홍혜진" userId="732dbdec-40a1-4362-9dfe-0d4a88648f62" providerId="ADAL" clId="{3B5A7556-C64B-4EFE-8FB1-3A8F1EF3E361}" dt="2022-07-08T07:03:13.257" v="501"/>
        <pc:sldMkLst>
          <pc:docMk/>
          <pc:sldMk cId="1025027951" sldId="267"/>
        </pc:sldMkLst>
        <pc:spChg chg="del">
          <ac:chgData name="홍혜진" userId="732dbdec-40a1-4362-9dfe-0d4a88648f62" providerId="ADAL" clId="{3B5A7556-C64B-4EFE-8FB1-3A8F1EF3E361}" dt="2022-07-08T06:23:36.306" v="136" actId="478"/>
          <ac:spMkLst>
            <pc:docMk/>
            <pc:sldMk cId="1025027951" sldId="267"/>
            <ac:spMk id="2" creationId="{3ABA9AB0-5B35-F56B-90DF-1BABFC56602E}"/>
          </ac:spMkLst>
        </pc:spChg>
        <pc:spChg chg="del">
          <ac:chgData name="홍혜진" userId="732dbdec-40a1-4362-9dfe-0d4a88648f62" providerId="ADAL" clId="{3B5A7556-C64B-4EFE-8FB1-3A8F1EF3E361}" dt="2022-07-08T06:23:36.306" v="136" actId="478"/>
          <ac:spMkLst>
            <pc:docMk/>
            <pc:sldMk cId="1025027951" sldId="267"/>
            <ac:spMk id="3" creationId="{6397ED2C-DA66-42BD-EDAB-933C7FC72D1E}"/>
          </ac:spMkLst>
        </pc:spChg>
        <pc:spChg chg="mod">
          <ac:chgData name="홍혜진" userId="732dbdec-40a1-4362-9dfe-0d4a88648f62" providerId="ADAL" clId="{3B5A7556-C64B-4EFE-8FB1-3A8F1EF3E361}" dt="2022-07-08T07:02:21.519" v="364"/>
          <ac:spMkLst>
            <pc:docMk/>
            <pc:sldMk cId="1025027951" sldId="267"/>
            <ac:spMk id="36" creationId="{2CE9BC29-FF2D-E608-7AAB-7FBB66252B99}"/>
          </ac:spMkLst>
        </pc:spChg>
        <pc:spChg chg="mod">
          <ac:chgData name="홍혜진" userId="732dbdec-40a1-4362-9dfe-0d4a88648f62" providerId="ADAL" clId="{3B5A7556-C64B-4EFE-8FB1-3A8F1EF3E361}" dt="2022-07-08T07:02:21.519" v="364"/>
          <ac:spMkLst>
            <pc:docMk/>
            <pc:sldMk cId="1025027951" sldId="267"/>
            <ac:spMk id="37" creationId="{B3B4D9E7-9A18-98C7-84AB-7281E6590AAE}"/>
          </ac:spMkLst>
        </pc:spChg>
        <pc:spChg chg="mod">
          <ac:chgData name="홍혜진" userId="732dbdec-40a1-4362-9dfe-0d4a88648f62" providerId="ADAL" clId="{3B5A7556-C64B-4EFE-8FB1-3A8F1EF3E361}" dt="2022-07-08T07:02:21.519" v="364"/>
          <ac:spMkLst>
            <pc:docMk/>
            <pc:sldMk cId="1025027951" sldId="267"/>
            <ac:spMk id="39" creationId="{7DF30225-C718-741D-6872-76CC904F9841}"/>
          </ac:spMkLst>
        </pc:spChg>
        <pc:spChg chg="mod">
          <ac:chgData name="홍혜진" userId="732dbdec-40a1-4362-9dfe-0d4a88648f62" providerId="ADAL" clId="{3B5A7556-C64B-4EFE-8FB1-3A8F1EF3E361}" dt="2022-07-08T07:02:21.519" v="364"/>
          <ac:spMkLst>
            <pc:docMk/>
            <pc:sldMk cId="1025027951" sldId="267"/>
            <ac:spMk id="40" creationId="{95086CB1-85E6-AC7C-5CCF-DD3B675C080F}"/>
          </ac:spMkLst>
        </pc:spChg>
        <pc:spChg chg="add mod">
          <ac:chgData name="홍혜진" userId="732dbdec-40a1-4362-9dfe-0d4a88648f62" providerId="ADAL" clId="{3B5A7556-C64B-4EFE-8FB1-3A8F1EF3E361}" dt="2022-07-08T07:03:13.257" v="501"/>
          <ac:spMkLst>
            <pc:docMk/>
            <pc:sldMk cId="1025027951" sldId="267"/>
            <ac:spMk id="41" creationId="{71F1D581-F4BC-2D66-8007-6FDD5FC8EFF8}"/>
          </ac:spMkLst>
        </pc:spChg>
        <pc:grpChg chg="add del mod">
          <ac:chgData name="홍혜진" userId="732dbdec-40a1-4362-9dfe-0d4a88648f62" providerId="ADAL" clId="{3B5A7556-C64B-4EFE-8FB1-3A8F1EF3E361}" dt="2022-07-08T06:32:49.262" v="184" actId="478"/>
          <ac:grpSpMkLst>
            <pc:docMk/>
            <pc:sldMk cId="1025027951" sldId="267"/>
            <ac:grpSpMk id="18" creationId="{2449A490-13E8-9DFB-F756-E4217580E881}"/>
          </ac:grpSpMkLst>
        </pc:grpChg>
        <pc:grpChg chg="add del mod">
          <ac:chgData name="홍혜진" userId="732dbdec-40a1-4362-9dfe-0d4a88648f62" providerId="ADAL" clId="{3B5A7556-C64B-4EFE-8FB1-3A8F1EF3E361}" dt="2022-07-08T06:33:13.991" v="187" actId="478"/>
          <ac:grpSpMkLst>
            <pc:docMk/>
            <pc:sldMk cId="1025027951" sldId="267"/>
            <ac:grpSpMk id="19" creationId="{AB2E4313-A42A-9580-6A3E-3160A15671D3}"/>
          </ac:grpSpMkLst>
        </pc:grpChg>
        <pc:grpChg chg="add mod">
          <ac:chgData name="홍혜진" userId="732dbdec-40a1-4362-9dfe-0d4a88648f62" providerId="ADAL" clId="{3B5A7556-C64B-4EFE-8FB1-3A8F1EF3E361}" dt="2022-07-08T07:02:15.882" v="363" actId="1076"/>
          <ac:grpSpMkLst>
            <pc:docMk/>
            <pc:sldMk cId="1025027951" sldId="267"/>
            <ac:grpSpMk id="32" creationId="{8E7F779D-BC80-CB93-11F1-3C4F39AFCBD9}"/>
          </ac:grpSpMkLst>
        </pc:grpChg>
        <pc:grpChg chg="add mod">
          <ac:chgData name="홍혜진" userId="732dbdec-40a1-4362-9dfe-0d4a88648f62" providerId="ADAL" clId="{3B5A7556-C64B-4EFE-8FB1-3A8F1EF3E361}" dt="2022-07-08T07:02:15.882" v="363" actId="1076"/>
          <ac:grpSpMkLst>
            <pc:docMk/>
            <pc:sldMk cId="1025027951" sldId="267"/>
            <ac:grpSpMk id="33" creationId="{3F6CB806-FEB1-5204-5207-99C316B814F2}"/>
          </ac:grpSpMkLst>
        </pc:grpChg>
        <pc:grpChg chg="add del mod">
          <ac:chgData name="홍혜진" userId="732dbdec-40a1-4362-9dfe-0d4a88648f62" providerId="ADAL" clId="{3B5A7556-C64B-4EFE-8FB1-3A8F1EF3E361}" dt="2022-07-08T07:02:24.468" v="367"/>
          <ac:grpSpMkLst>
            <pc:docMk/>
            <pc:sldMk cId="1025027951" sldId="267"/>
            <ac:grpSpMk id="34" creationId="{F6841D49-08E4-3C6C-93AB-3367454FB543}"/>
          </ac:grpSpMkLst>
        </pc:grpChg>
        <pc:picChg chg="add del mod">
          <ac:chgData name="홍혜진" userId="732dbdec-40a1-4362-9dfe-0d4a88648f62" providerId="ADAL" clId="{3B5A7556-C64B-4EFE-8FB1-3A8F1EF3E361}" dt="2022-07-08T06:25:34.672" v="157" actId="478"/>
          <ac:picMkLst>
            <pc:docMk/>
            <pc:sldMk cId="1025027951" sldId="267"/>
            <ac:picMk id="5" creationId="{CD267945-6921-1A37-E791-E355ABE6FCFF}"/>
          </ac:picMkLst>
        </pc:picChg>
        <pc:picChg chg="add del mod modCrop">
          <ac:chgData name="홍혜진" userId="732dbdec-40a1-4362-9dfe-0d4a88648f62" providerId="ADAL" clId="{3B5A7556-C64B-4EFE-8FB1-3A8F1EF3E361}" dt="2022-07-08T06:25:34.672" v="157" actId="478"/>
          <ac:picMkLst>
            <pc:docMk/>
            <pc:sldMk cId="1025027951" sldId="267"/>
            <ac:picMk id="7" creationId="{3C3C64C4-D045-27E1-AAD4-8A7F066A2728}"/>
          </ac:picMkLst>
        </pc:picChg>
        <pc:picChg chg="add del mod">
          <ac:chgData name="홍혜진" userId="732dbdec-40a1-4362-9dfe-0d4a88648f62" providerId="ADAL" clId="{3B5A7556-C64B-4EFE-8FB1-3A8F1EF3E361}" dt="2022-07-08T06:25:34.672" v="157" actId="478"/>
          <ac:picMkLst>
            <pc:docMk/>
            <pc:sldMk cId="1025027951" sldId="267"/>
            <ac:picMk id="9" creationId="{260A6EC5-70D3-BBA1-2A0D-2DC57E66C98D}"/>
          </ac:picMkLst>
        </pc:picChg>
        <pc:picChg chg="add del mod">
          <ac:chgData name="홍혜진" userId="732dbdec-40a1-4362-9dfe-0d4a88648f62" providerId="ADAL" clId="{3B5A7556-C64B-4EFE-8FB1-3A8F1EF3E361}" dt="2022-07-08T06:32:34.020" v="181" actId="478"/>
          <ac:picMkLst>
            <pc:docMk/>
            <pc:sldMk cId="1025027951" sldId="267"/>
            <ac:picMk id="11" creationId="{BE295C80-7AEF-EA03-5149-3B8D7918A9E7}"/>
          </ac:picMkLst>
        </pc:picChg>
        <pc:picChg chg="add mod">
          <ac:chgData name="홍혜진" userId="732dbdec-40a1-4362-9dfe-0d4a88648f62" providerId="ADAL" clId="{3B5A7556-C64B-4EFE-8FB1-3A8F1EF3E361}" dt="2022-07-08T06:27:18.327" v="175" actId="164"/>
          <ac:picMkLst>
            <pc:docMk/>
            <pc:sldMk cId="1025027951" sldId="267"/>
            <ac:picMk id="13" creationId="{3C6AC9B1-C1DB-7DEB-E37F-87C0EBD11621}"/>
          </ac:picMkLst>
        </pc:picChg>
        <pc:picChg chg="add mod">
          <ac:chgData name="홍혜진" userId="732dbdec-40a1-4362-9dfe-0d4a88648f62" providerId="ADAL" clId="{3B5A7556-C64B-4EFE-8FB1-3A8F1EF3E361}" dt="2022-07-08T06:27:22.343" v="176" actId="164"/>
          <ac:picMkLst>
            <pc:docMk/>
            <pc:sldMk cId="1025027951" sldId="267"/>
            <ac:picMk id="15" creationId="{F80E71A9-A1D0-8088-101A-71AFEDAAD64F}"/>
          </ac:picMkLst>
        </pc:picChg>
        <pc:picChg chg="add mod modCrop">
          <ac:chgData name="홍혜진" userId="732dbdec-40a1-4362-9dfe-0d4a88648f62" providerId="ADAL" clId="{3B5A7556-C64B-4EFE-8FB1-3A8F1EF3E361}" dt="2022-07-08T06:27:18.327" v="175" actId="164"/>
          <ac:picMkLst>
            <pc:docMk/>
            <pc:sldMk cId="1025027951" sldId="267"/>
            <ac:picMk id="16" creationId="{1FD7FA8C-5813-7A7B-21FB-70B411F96E31}"/>
          </ac:picMkLst>
        </pc:picChg>
        <pc:picChg chg="add mod">
          <ac:chgData name="홍혜진" userId="732dbdec-40a1-4362-9dfe-0d4a88648f62" providerId="ADAL" clId="{3B5A7556-C64B-4EFE-8FB1-3A8F1EF3E361}" dt="2022-07-08T06:27:22.343" v="176" actId="164"/>
          <ac:picMkLst>
            <pc:docMk/>
            <pc:sldMk cId="1025027951" sldId="267"/>
            <ac:picMk id="17" creationId="{9F02D99B-9D8B-BEEC-604C-CA8916035918}"/>
          </ac:picMkLst>
        </pc:picChg>
        <pc:picChg chg="add del mod">
          <ac:chgData name="홍혜진" userId="732dbdec-40a1-4362-9dfe-0d4a88648f62" providerId="ADAL" clId="{3B5A7556-C64B-4EFE-8FB1-3A8F1EF3E361}" dt="2022-07-08T06:33:33.796" v="197" actId="478"/>
          <ac:picMkLst>
            <pc:docMk/>
            <pc:sldMk cId="1025027951" sldId="267"/>
            <ac:picMk id="21" creationId="{65768136-4231-C206-AAC1-4B82518EA2B7}"/>
          </ac:picMkLst>
        </pc:picChg>
        <pc:picChg chg="add mod">
          <ac:chgData name="홍혜진" userId="732dbdec-40a1-4362-9dfe-0d4a88648f62" providerId="ADAL" clId="{3B5A7556-C64B-4EFE-8FB1-3A8F1EF3E361}" dt="2022-07-08T06:35:37.889" v="228" actId="164"/>
          <ac:picMkLst>
            <pc:docMk/>
            <pc:sldMk cId="1025027951" sldId="267"/>
            <ac:picMk id="23" creationId="{186973EA-20F5-B53C-1484-8363E8EE7FF7}"/>
          </ac:picMkLst>
        </pc:picChg>
        <pc:picChg chg="add mod">
          <ac:chgData name="홍혜진" userId="732dbdec-40a1-4362-9dfe-0d4a88648f62" providerId="ADAL" clId="{3B5A7556-C64B-4EFE-8FB1-3A8F1EF3E361}" dt="2022-07-08T06:35:32.309" v="227" actId="164"/>
          <ac:picMkLst>
            <pc:docMk/>
            <pc:sldMk cId="1025027951" sldId="267"/>
            <ac:picMk id="25" creationId="{C59BC2E7-7DA4-78EB-9278-9F4F7F55D61A}"/>
          </ac:picMkLst>
        </pc:picChg>
        <pc:picChg chg="add mod">
          <ac:chgData name="홍혜진" userId="732dbdec-40a1-4362-9dfe-0d4a88648f62" providerId="ADAL" clId="{3B5A7556-C64B-4EFE-8FB1-3A8F1EF3E361}" dt="2022-07-08T07:02:15.882" v="363" actId="1076"/>
          <ac:picMkLst>
            <pc:docMk/>
            <pc:sldMk cId="1025027951" sldId="267"/>
            <ac:picMk id="26" creationId="{86D420C8-DB69-7639-3B62-7B0AC01F822C}"/>
          </ac:picMkLst>
        </pc:picChg>
        <pc:picChg chg="add del mod">
          <ac:chgData name="홍혜진" userId="732dbdec-40a1-4362-9dfe-0d4a88648f62" providerId="ADAL" clId="{3B5A7556-C64B-4EFE-8FB1-3A8F1EF3E361}" dt="2022-07-08T06:34:51.602" v="216" actId="22"/>
          <ac:picMkLst>
            <pc:docMk/>
            <pc:sldMk cId="1025027951" sldId="267"/>
            <ac:picMk id="28" creationId="{CF379B7A-294D-C0F3-BDBC-0E4F6BC992C5}"/>
          </ac:picMkLst>
        </pc:picChg>
        <pc:picChg chg="add mod modCrop">
          <ac:chgData name="홍혜진" userId="732dbdec-40a1-4362-9dfe-0d4a88648f62" providerId="ADAL" clId="{3B5A7556-C64B-4EFE-8FB1-3A8F1EF3E361}" dt="2022-07-08T06:35:37.889" v="228" actId="164"/>
          <ac:picMkLst>
            <pc:docMk/>
            <pc:sldMk cId="1025027951" sldId="267"/>
            <ac:picMk id="29" creationId="{0DCC1E6D-F081-8643-0819-2D2258AE42AC}"/>
          </ac:picMkLst>
        </pc:picChg>
        <pc:picChg chg="add del mod">
          <ac:chgData name="홍혜진" userId="732dbdec-40a1-4362-9dfe-0d4a88648f62" providerId="ADAL" clId="{3B5A7556-C64B-4EFE-8FB1-3A8F1EF3E361}" dt="2022-07-08T06:35:05.324" v="221"/>
          <ac:picMkLst>
            <pc:docMk/>
            <pc:sldMk cId="1025027951" sldId="267"/>
            <ac:picMk id="30" creationId="{A995A60C-2BC9-933E-8035-8208BAF9F2D7}"/>
          </ac:picMkLst>
        </pc:picChg>
        <pc:picChg chg="add mod">
          <ac:chgData name="홍혜진" userId="732dbdec-40a1-4362-9dfe-0d4a88648f62" providerId="ADAL" clId="{3B5A7556-C64B-4EFE-8FB1-3A8F1EF3E361}" dt="2022-07-08T06:35:32.309" v="227" actId="164"/>
          <ac:picMkLst>
            <pc:docMk/>
            <pc:sldMk cId="1025027951" sldId="267"/>
            <ac:picMk id="31" creationId="{7E875DC3-6B16-C0B9-6B1F-CC662E2169FA}"/>
          </ac:picMkLst>
        </pc:picChg>
        <pc:picChg chg="mod">
          <ac:chgData name="홍혜진" userId="732dbdec-40a1-4362-9dfe-0d4a88648f62" providerId="ADAL" clId="{3B5A7556-C64B-4EFE-8FB1-3A8F1EF3E361}" dt="2022-07-08T07:02:21.519" v="364"/>
          <ac:picMkLst>
            <pc:docMk/>
            <pc:sldMk cId="1025027951" sldId="267"/>
            <ac:picMk id="35" creationId="{1E9AD4D8-EF9E-875B-60C0-68EDDE44C101}"/>
          </ac:picMkLst>
        </pc:picChg>
        <pc:cxnChg chg="mod">
          <ac:chgData name="홍혜진" userId="732dbdec-40a1-4362-9dfe-0d4a88648f62" providerId="ADAL" clId="{3B5A7556-C64B-4EFE-8FB1-3A8F1EF3E361}" dt="2022-07-08T07:02:21.519" v="364"/>
          <ac:cxnSpMkLst>
            <pc:docMk/>
            <pc:sldMk cId="1025027951" sldId="267"/>
            <ac:cxnSpMk id="38" creationId="{F9D72D7F-D789-98A4-48A4-EC51362D7E86}"/>
          </ac:cxnSpMkLst>
        </pc:cxnChg>
      </pc:sldChg>
      <pc:sldChg chg="addSp delSp modSp add mod modAnim">
        <pc:chgData name="홍혜진" userId="732dbdec-40a1-4362-9dfe-0d4a88648f62" providerId="ADAL" clId="{3B5A7556-C64B-4EFE-8FB1-3A8F1EF3E361}" dt="2022-07-08T07:08:58.614" v="526" actId="1076"/>
        <pc:sldMkLst>
          <pc:docMk/>
          <pc:sldMk cId="713003426" sldId="268"/>
        </pc:sldMkLst>
        <pc:spChg chg="del">
          <ac:chgData name="홍혜진" userId="732dbdec-40a1-4362-9dfe-0d4a88648f62" providerId="ADAL" clId="{3B5A7556-C64B-4EFE-8FB1-3A8F1EF3E361}" dt="2022-07-08T06:53:15.587" v="359" actId="478"/>
          <ac:spMkLst>
            <pc:docMk/>
            <pc:sldMk cId="713003426" sldId="268"/>
            <ac:spMk id="6" creationId="{AA464031-E53B-C99E-2008-E60EEEFEACE4}"/>
          </ac:spMkLst>
        </pc:spChg>
        <pc:picChg chg="add del mod">
          <ac:chgData name="홍혜진" userId="732dbdec-40a1-4362-9dfe-0d4a88648f62" providerId="ADAL" clId="{3B5A7556-C64B-4EFE-8FB1-3A8F1EF3E361}" dt="2022-07-08T07:04:24.315" v="508" actId="478"/>
          <ac:picMkLst>
            <pc:docMk/>
            <pc:sldMk cId="713003426" sldId="268"/>
            <ac:picMk id="3" creationId="{2F29A926-9E07-1B85-375C-913572644C4D}"/>
          </ac:picMkLst>
        </pc:picChg>
        <pc:picChg chg="add mod">
          <ac:chgData name="홍혜진" userId="732dbdec-40a1-4362-9dfe-0d4a88648f62" providerId="ADAL" clId="{3B5A7556-C64B-4EFE-8FB1-3A8F1EF3E361}" dt="2022-07-08T07:08:58.614" v="526" actId="1076"/>
          <ac:picMkLst>
            <pc:docMk/>
            <pc:sldMk cId="713003426" sldId="268"/>
            <ac:picMk id="4" creationId="{EACCB7EA-0876-2987-A534-DF76A82C00CA}"/>
          </ac:picMkLst>
        </pc:picChg>
      </pc:sldChg>
      <pc:sldChg chg="addSp delSp modSp add mod ord delAnim">
        <pc:chgData name="홍혜진" userId="732dbdec-40a1-4362-9dfe-0d4a88648f62" providerId="ADAL" clId="{3B5A7556-C64B-4EFE-8FB1-3A8F1EF3E361}" dt="2022-07-08T08:05:26.116" v="1460" actId="1076"/>
        <pc:sldMkLst>
          <pc:docMk/>
          <pc:sldMk cId="3419843518" sldId="269"/>
        </pc:sldMkLst>
        <pc:spChg chg="add mod">
          <ac:chgData name="홍혜진" userId="732dbdec-40a1-4362-9dfe-0d4a88648f62" providerId="ADAL" clId="{3B5A7556-C64B-4EFE-8FB1-3A8F1EF3E361}" dt="2022-07-08T07:10:34.135" v="534" actId="1076"/>
          <ac:spMkLst>
            <pc:docMk/>
            <pc:sldMk cId="3419843518" sldId="269"/>
            <ac:spMk id="5" creationId="{A4198D29-7595-2C29-7D32-FCD8015A7C0A}"/>
          </ac:spMkLst>
        </pc:spChg>
        <pc:spChg chg="add del mod">
          <ac:chgData name="홍혜진" userId="732dbdec-40a1-4362-9dfe-0d4a88648f62" providerId="ADAL" clId="{3B5A7556-C64B-4EFE-8FB1-3A8F1EF3E361}" dt="2022-07-08T07:11:11.505" v="548" actId="478"/>
          <ac:spMkLst>
            <pc:docMk/>
            <pc:sldMk cId="3419843518" sldId="269"/>
            <ac:spMk id="8" creationId="{C0577D82-693A-EB70-6973-9ECE1859CA8D}"/>
          </ac:spMkLst>
        </pc:spChg>
        <pc:spChg chg="add mod">
          <ac:chgData name="홍혜진" userId="732dbdec-40a1-4362-9dfe-0d4a88648f62" providerId="ADAL" clId="{3B5A7556-C64B-4EFE-8FB1-3A8F1EF3E361}" dt="2022-07-08T07:14:34.202" v="1422" actId="1076"/>
          <ac:spMkLst>
            <pc:docMk/>
            <pc:sldMk cId="3419843518" sldId="269"/>
            <ac:spMk id="9" creationId="{9314825E-9820-F5B0-CD20-37CCF30E0CEB}"/>
          </ac:spMkLst>
        </pc:spChg>
        <pc:picChg chg="add mod">
          <ac:chgData name="홍혜진" userId="732dbdec-40a1-4362-9dfe-0d4a88648f62" providerId="ADAL" clId="{3B5A7556-C64B-4EFE-8FB1-3A8F1EF3E361}" dt="2022-07-08T08:05:26.116" v="1460" actId="1076"/>
          <ac:picMkLst>
            <pc:docMk/>
            <pc:sldMk cId="3419843518" sldId="269"/>
            <ac:picMk id="3" creationId="{F0074591-79C1-F811-491B-27BD261C9B7A}"/>
          </ac:picMkLst>
        </pc:picChg>
        <pc:picChg chg="del">
          <ac:chgData name="홍혜진" userId="732dbdec-40a1-4362-9dfe-0d4a88648f62" providerId="ADAL" clId="{3B5A7556-C64B-4EFE-8FB1-3A8F1EF3E361}" dt="2022-07-08T07:05:41.522" v="519" actId="478"/>
          <ac:picMkLst>
            <pc:docMk/>
            <pc:sldMk cId="3419843518" sldId="269"/>
            <ac:picMk id="4" creationId="{EACCB7EA-0876-2987-A534-DF76A82C00CA}"/>
          </ac:picMkLst>
        </pc:picChg>
        <pc:cxnChg chg="add mod">
          <ac:chgData name="홍혜진" userId="732dbdec-40a1-4362-9dfe-0d4a88648f62" providerId="ADAL" clId="{3B5A7556-C64B-4EFE-8FB1-3A8F1EF3E361}" dt="2022-07-08T07:10:53.578" v="538" actId="1076"/>
          <ac:cxnSpMkLst>
            <pc:docMk/>
            <pc:sldMk cId="3419843518" sldId="269"/>
            <ac:cxnSpMk id="7" creationId="{A4E5B290-3907-A506-EEBE-8BB168B7730B}"/>
          </ac:cxnSpMkLst>
        </pc:cxnChg>
      </pc:sldChg>
      <pc:sldChg chg="delSp new del mod">
        <pc:chgData name="홍혜진" userId="732dbdec-40a1-4362-9dfe-0d4a88648f62" providerId="ADAL" clId="{3B5A7556-C64B-4EFE-8FB1-3A8F1EF3E361}" dt="2022-07-08T08:18:43.810" v="1461" actId="47"/>
        <pc:sldMkLst>
          <pc:docMk/>
          <pc:sldMk cId="4230357384" sldId="270"/>
        </pc:sldMkLst>
        <pc:spChg chg="del">
          <ac:chgData name="홍혜진" userId="732dbdec-40a1-4362-9dfe-0d4a88648f62" providerId="ADAL" clId="{3B5A7556-C64B-4EFE-8FB1-3A8F1EF3E361}" dt="2022-07-08T07:08:36.057" v="523" actId="478"/>
          <ac:spMkLst>
            <pc:docMk/>
            <pc:sldMk cId="4230357384" sldId="270"/>
            <ac:spMk id="2" creationId="{7C99559B-53B1-CBA1-174F-3DFA00E7A9B0}"/>
          </ac:spMkLst>
        </pc:spChg>
        <pc:spChg chg="del">
          <ac:chgData name="홍혜진" userId="732dbdec-40a1-4362-9dfe-0d4a88648f62" providerId="ADAL" clId="{3B5A7556-C64B-4EFE-8FB1-3A8F1EF3E361}" dt="2022-07-08T07:08:36.057" v="523" actId="478"/>
          <ac:spMkLst>
            <pc:docMk/>
            <pc:sldMk cId="4230357384" sldId="270"/>
            <ac:spMk id="3" creationId="{FB0D71B9-EE2E-2F0B-FA8B-0492DCA8503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B9DFB-9A22-BCB2-AC8D-C2DDF6538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88C708-239A-349B-7229-0758DF329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D3A64-7B60-3177-C1DB-A9A3F9AC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73173C-FB4F-DBEC-9ABF-A13B0DC12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C6EB4-FE35-F1A4-28D6-6C771868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6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795D8-51EB-104D-E924-82BD2172E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3D9B0-6C96-C6F0-A021-C3BAE39F5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F5665-515C-6497-9604-52B423C8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C05581-AA83-DE24-91F9-383F0F8A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332E2-13DE-CE4E-D72A-D08463F7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26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CE56E8-93AE-39C3-2612-D837783F4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931088-8241-D3A9-F936-307F2E038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D51306-CDFB-58F1-6B2F-72DC5436F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5E19B-6569-51B9-50DA-16DBE534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927E9-C053-FA94-A543-610E5EB3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16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A1257-76D5-53D3-E26A-A0EB030E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13913-4A72-F6B3-9DD2-1E45DE60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731F0-9153-4A61-BFDA-A154DF39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7AC09-E427-C90B-C9A6-795F37DF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DF4D44-F789-7694-5EC3-373D42A8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42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762C8-777A-8ABB-E97A-7A1D6D4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0C146B-6523-A8D5-AE59-7D81E985D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6ADDF-CD2F-D957-4FFC-489A91AE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9A566-DEF4-4CC7-0A0A-C5A66905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3BE97-8562-3116-4792-C7D705A5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7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1D316-6F0E-D8C9-0F94-9113976A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F76DB-1CC3-6472-3A4B-41E292ABD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AED6ED-DE81-8757-5457-886C957EA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740FCE-7374-4518-B569-4E7CEDEE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EE7C2E-9DD7-4E94-542A-EE98AD5E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61CA87-4532-810F-E454-C13F9D65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84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DEBD5-C9AC-BE41-1C40-28FF76869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674390-0CA2-A581-2829-D9DC3DE9E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E59407-F1DB-2AFC-4317-9AEA2426F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191CAF-6F2E-E0BF-3839-F216422B1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594D2E-080A-29BE-680C-B77F18AAA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B3270A-7CBE-7A0D-07CA-AB0721F7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FCDF54-9905-E22A-C63A-4389CE252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975E8B-48BB-A058-0268-B6613FEB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30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CA134-979C-5E42-58C9-1E7D6C24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67A4B8-9807-B537-1A2D-3B769884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0FAFF6-EE70-20DA-5FD6-8E6D6CAC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D1757-5103-1391-5D8A-800A0E8D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2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4EAA5F-149B-FE02-5E55-C15073AF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E689CE-864A-C3BF-281E-B142056D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C9572-A7B1-972E-5153-CCEA4DF8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60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EFCAC-798F-3609-A46C-61F0D1E3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6C7881-EF96-A9EF-3438-2AA65B376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DC4F27-4194-434C-AC8B-C1875ADA8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837DC-FA4C-CD20-5B83-269525F1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DFA640-93CE-D584-0F10-2F7EC719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A7F222-23AD-0FF4-74EA-8884E5F79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8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EF864-2E50-B649-1E47-FA2D54D1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92735B-CA22-F4B4-D175-9272E27D5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77EE3D-B435-36D8-1F9F-785FC5E93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EE34A0-9B92-5734-1B48-843B951E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7F3EB0-9F41-54AB-4148-3DA02F5E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EB5C7-BC91-D072-D529-1355326A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070E59-902C-8B0E-A9E5-0FA05CB6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725724-17C7-7AC0-7AD2-284F9DD4B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B5463-F936-3854-CC38-10F21C7EC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0D1D-FA9F-4D78-A060-4709B2223066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53642-9BF2-E1C7-C604-0F20D8FEE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F1C68A-F93F-88A7-9084-92C1F5969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80F99-49F8-4DD6-910A-09EE3D1B1B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2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464031-E53B-C99E-2008-E60EEEFEACE4}"/>
              </a:ext>
            </a:extLst>
          </p:cNvPr>
          <p:cNvSpPr txBox="1"/>
          <p:nvPr/>
        </p:nvSpPr>
        <p:spPr>
          <a:xfrm>
            <a:off x="4879910" y="3013501"/>
            <a:ext cx="2432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220708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3934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lor">
            <a:hlinkClick r:id="" action="ppaction://media"/>
            <a:extLst>
              <a:ext uri="{FF2B5EF4-FFF2-40B4-BE49-F238E27FC236}">
                <a16:creationId xmlns:a16="http://schemas.microsoft.com/office/drawing/2014/main" id="{EACCB7EA-0876-2987-A534-DF76A82C0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1491" y="294692"/>
            <a:ext cx="10929018" cy="58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0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F4FA1E-5817-A770-BDAE-F62184542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348410" y="1571898"/>
            <a:ext cx="11495180" cy="3363996"/>
          </a:xfrm>
          <a:prstGeom prst="rect">
            <a:avLst/>
          </a:prstGeom>
        </p:spPr>
      </p:pic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838BDA63-F9F1-A1C9-5A4B-438ED7D6CA9C}"/>
              </a:ext>
            </a:extLst>
          </p:cNvPr>
          <p:cNvSpPr/>
          <p:nvPr/>
        </p:nvSpPr>
        <p:spPr>
          <a:xfrm rot="16200000">
            <a:off x="4504104" y="4237676"/>
            <a:ext cx="179832" cy="2075688"/>
          </a:xfrm>
          <a:prstGeom prst="leftBrace">
            <a:avLst>
              <a:gd name="adj1" fmla="val 13986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F2DA37C3-4B56-4BDE-16E6-278E77463DA8}"/>
              </a:ext>
            </a:extLst>
          </p:cNvPr>
          <p:cNvSpPr/>
          <p:nvPr/>
        </p:nvSpPr>
        <p:spPr>
          <a:xfrm rot="16200000">
            <a:off x="7024878" y="4237676"/>
            <a:ext cx="179832" cy="2075688"/>
          </a:xfrm>
          <a:prstGeom prst="leftBrace">
            <a:avLst>
              <a:gd name="adj1" fmla="val 13986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BF2E424F-DD9C-D25A-0C9D-0209B13EB07E}"/>
              </a:ext>
            </a:extLst>
          </p:cNvPr>
          <p:cNvSpPr/>
          <p:nvPr/>
        </p:nvSpPr>
        <p:spPr>
          <a:xfrm rot="16200000">
            <a:off x="9545652" y="4237676"/>
            <a:ext cx="179832" cy="2075688"/>
          </a:xfrm>
          <a:prstGeom prst="leftBrace">
            <a:avLst>
              <a:gd name="adj1" fmla="val 139868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38125F-DA05-3B7C-ED63-3DB472FFF54D}"/>
              </a:ext>
            </a:extLst>
          </p:cNvPr>
          <p:cNvSpPr txBox="1"/>
          <p:nvPr/>
        </p:nvSpPr>
        <p:spPr>
          <a:xfrm>
            <a:off x="4356784" y="5422332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RED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8A99-DEBC-3933-270C-3241A2C95F0F}"/>
              </a:ext>
            </a:extLst>
          </p:cNvPr>
          <p:cNvSpPr txBox="1"/>
          <p:nvPr/>
        </p:nvSpPr>
        <p:spPr>
          <a:xfrm>
            <a:off x="6800264" y="5422332"/>
            <a:ext cx="706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</a:rPr>
              <a:t>GREEN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1FFF6-1B5F-4ADB-5299-BA9408B3E8D7}"/>
              </a:ext>
            </a:extLst>
          </p:cNvPr>
          <p:cNvSpPr txBox="1"/>
          <p:nvPr/>
        </p:nvSpPr>
        <p:spPr>
          <a:xfrm>
            <a:off x="9375824" y="5388435"/>
            <a:ext cx="706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BLUE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30822-4E7A-A62B-0236-2F1893EF7FC9}"/>
              </a:ext>
            </a:extLst>
          </p:cNvPr>
          <p:cNvSpPr txBox="1"/>
          <p:nvPr/>
        </p:nvSpPr>
        <p:spPr>
          <a:xfrm>
            <a:off x="643812" y="457200"/>
            <a:ext cx="25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Trial 1 - </a:t>
            </a:r>
            <a:r>
              <a:rPr lang="ko-KR" altLang="en-US" b="1" dirty="0"/>
              <a:t>전체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EF71A-20F6-C230-5D7F-44F6272B9D81}"/>
              </a:ext>
            </a:extLst>
          </p:cNvPr>
          <p:cNvSpPr txBox="1"/>
          <p:nvPr/>
        </p:nvSpPr>
        <p:spPr>
          <a:xfrm>
            <a:off x="5142123" y="4895545"/>
            <a:ext cx="2155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Time(sampling rate : 256hz)</a:t>
            </a: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24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F82113-82BC-32FB-A2D0-1B63B0EEA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12"/>
          <a:stretch/>
        </p:blipFill>
        <p:spPr>
          <a:xfrm>
            <a:off x="95134" y="1369136"/>
            <a:ext cx="11692473" cy="3333493"/>
          </a:xfrm>
          <a:prstGeom prst="rect">
            <a:avLst/>
          </a:prstGeom>
        </p:spPr>
      </p:pic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838BDA63-F9F1-A1C9-5A4B-438ED7D6CA9C}"/>
              </a:ext>
            </a:extLst>
          </p:cNvPr>
          <p:cNvSpPr/>
          <p:nvPr/>
        </p:nvSpPr>
        <p:spPr>
          <a:xfrm rot="16200000">
            <a:off x="4457840" y="4165708"/>
            <a:ext cx="179832" cy="2075688"/>
          </a:xfrm>
          <a:prstGeom prst="leftBrace">
            <a:avLst>
              <a:gd name="adj1" fmla="val 13986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F2DA37C3-4B56-4BDE-16E6-278E77463DA8}"/>
              </a:ext>
            </a:extLst>
          </p:cNvPr>
          <p:cNvSpPr/>
          <p:nvPr/>
        </p:nvSpPr>
        <p:spPr>
          <a:xfrm rot="16200000">
            <a:off x="6978614" y="4165708"/>
            <a:ext cx="179832" cy="2075688"/>
          </a:xfrm>
          <a:prstGeom prst="leftBrace">
            <a:avLst>
              <a:gd name="adj1" fmla="val 139868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BF2E424F-DD9C-D25A-0C9D-0209B13EB07E}"/>
              </a:ext>
            </a:extLst>
          </p:cNvPr>
          <p:cNvSpPr/>
          <p:nvPr/>
        </p:nvSpPr>
        <p:spPr>
          <a:xfrm rot="16200000">
            <a:off x="9499388" y="4165708"/>
            <a:ext cx="179832" cy="2075688"/>
          </a:xfrm>
          <a:prstGeom prst="leftBrace">
            <a:avLst>
              <a:gd name="adj1" fmla="val 139868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38125F-DA05-3B7C-ED63-3DB472FFF54D}"/>
              </a:ext>
            </a:extLst>
          </p:cNvPr>
          <p:cNvSpPr txBox="1"/>
          <p:nvPr/>
        </p:nvSpPr>
        <p:spPr>
          <a:xfrm>
            <a:off x="4310520" y="5350364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RED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8A99-DEBC-3933-270C-3241A2C95F0F}"/>
              </a:ext>
            </a:extLst>
          </p:cNvPr>
          <p:cNvSpPr txBox="1"/>
          <p:nvPr/>
        </p:nvSpPr>
        <p:spPr>
          <a:xfrm>
            <a:off x="6754000" y="5350364"/>
            <a:ext cx="706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</a:rPr>
              <a:t>GREEN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1FFF6-1B5F-4ADB-5299-BA9408B3E8D7}"/>
              </a:ext>
            </a:extLst>
          </p:cNvPr>
          <p:cNvSpPr txBox="1"/>
          <p:nvPr/>
        </p:nvSpPr>
        <p:spPr>
          <a:xfrm>
            <a:off x="9329560" y="5316467"/>
            <a:ext cx="706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BLUE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456DDC-758E-7DCA-AF58-964D06D6FDA8}"/>
              </a:ext>
            </a:extLst>
          </p:cNvPr>
          <p:cNvSpPr txBox="1"/>
          <p:nvPr/>
        </p:nvSpPr>
        <p:spPr>
          <a:xfrm>
            <a:off x="643812" y="457200"/>
            <a:ext cx="25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Trial 2 - </a:t>
            </a:r>
            <a:r>
              <a:rPr lang="ko-KR" altLang="en-US" b="1" dirty="0"/>
              <a:t>전체 그래프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E56992-817E-54A6-3B77-7B8EE7C0F947}"/>
              </a:ext>
            </a:extLst>
          </p:cNvPr>
          <p:cNvSpPr txBox="1"/>
          <p:nvPr/>
        </p:nvSpPr>
        <p:spPr>
          <a:xfrm>
            <a:off x="5179445" y="4702629"/>
            <a:ext cx="2155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Time(sampling rate : 256hz)</a:t>
            </a: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19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074591-79C1-F811-491B-27BD261C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339187"/>
            <a:ext cx="7460382" cy="42998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4198D29-7595-2C29-7D32-FCD8015A7C0A}"/>
              </a:ext>
            </a:extLst>
          </p:cNvPr>
          <p:cNvSpPr/>
          <p:nvPr/>
        </p:nvSpPr>
        <p:spPr>
          <a:xfrm>
            <a:off x="106680" y="1224270"/>
            <a:ext cx="7407042" cy="453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4E5B290-3907-A506-EEBE-8BB168B7730B}"/>
              </a:ext>
            </a:extLst>
          </p:cNvPr>
          <p:cNvCxnSpPr/>
          <p:nvPr/>
        </p:nvCxnSpPr>
        <p:spPr>
          <a:xfrm>
            <a:off x="7513722" y="3489102"/>
            <a:ext cx="2952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14825E-9820-F5B0-CD20-37CCF30E0CEB}"/>
              </a:ext>
            </a:extLst>
          </p:cNvPr>
          <p:cNvSpPr txBox="1"/>
          <p:nvPr/>
        </p:nvSpPr>
        <p:spPr>
          <a:xfrm>
            <a:off x="7972425" y="1433154"/>
            <a:ext cx="3848100" cy="411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신경공학 최종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피피티에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있던 내용이고 비슷하게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비해 자극 제시 이후 뇌파가 어떻게 변화하였는지 비율로 한번 계산해보았습니다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자극 제시 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초로 설정하고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자극 제시 이후 데이터는 화면에 자극이 제시되고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 동안의 데이터로 확인하였습니다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(+)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나올 경우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비해 자극 제시 이후 비율이 증가했음을 의미하고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(–)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경우 감소했음을 의미합니다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84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86D420C8-DB69-7639-3B62-7B0AC01F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2" y="1295692"/>
            <a:ext cx="3794402" cy="445084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6CB806-FEB1-5204-5207-99C316B814F2}"/>
              </a:ext>
            </a:extLst>
          </p:cNvPr>
          <p:cNvGrpSpPr/>
          <p:nvPr/>
        </p:nvGrpSpPr>
        <p:grpSpPr>
          <a:xfrm>
            <a:off x="4257163" y="1277864"/>
            <a:ext cx="3794402" cy="4486504"/>
            <a:chOff x="4190488" y="1648320"/>
            <a:chExt cx="3794402" cy="448650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86973EA-20F5-B53C-1484-8363E8EE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45" y="1800428"/>
              <a:ext cx="3776288" cy="433439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DCC1E6D-F081-8643-0819-2D2258AE4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6583"/>
            <a:stretch/>
          </p:blipFill>
          <p:spPr>
            <a:xfrm>
              <a:off x="4190488" y="1648320"/>
              <a:ext cx="3794402" cy="15210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E7F779D-BC80-CB93-11F1-3C4F39AFCBD9}"/>
              </a:ext>
            </a:extLst>
          </p:cNvPr>
          <p:cNvGrpSpPr/>
          <p:nvPr/>
        </p:nvGrpSpPr>
        <p:grpSpPr>
          <a:xfrm>
            <a:off x="8147391" y="1295692"/>
            <a:ext cx="3803929" cy="4364169"/>
            <a:chOff x="8071659" y="1639290"/>
            <a:chExt cx="3803929" cy="436416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9BC2E7-7DA4-78EB-9278-9F4F7F55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1185" y="1800428"/>
              <a:ext cx="3794403" cy="420303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E875DC3-6B16-C0B9-6B1F-CC662E216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6583"/>
            <a:stretch/>
          </p:blipFill>
          <p:spPr>
            <a:xfrm>
              <a:off x="8071659" y="1639290"/>
              <a:ext cx="3794402" cy="15210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1F1D581-F4BC-2D66-8007-6FDD5FC8EFF8}"/>
              </a:ext>
            </a:extLst>
          </p:cNvPr>
          <p:cNvSpPr txBox="1"/>
          <p:nvPr/>
        </p:nvSpPr>
        <p:spPr>
          <a:xfrm>
            <a:off x="645244" y="457200"/>
            <a:ext cx="722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Trial 1 – </a:t>
            </a:r>
            <a:r>
              <a:rPr lang="ko-KR" altLang="en-US" b="1" dirty="0"/>
              <a:t>각</a:t>
            </a:r>
            <a:r>
              <a:rPr lang="en-US" altLang="ko-KR" b="1" dirty="0"/>
              <a:t> </a:t>
            </a:r>
            <a:r>
              <a:rPr lang="ko-KR" altLang="en-US" b="1" dirty="0"/>
              <a:t>주파수 </a:t>
            </a:r>
            <a:r>
              <a:rPr lang="ko-KR" altLang="en-US" b="1" dirty="0" err="1"/>
              <a:t>대역별</a:t>
            </a:r>
            <a:r>
              <a:rPr lang="ko-KR" altLang="en-US" b="1" dirty="0"/>
              <a:t> 자극 시점 기준 앞뒤 </a:t>
            </a:r>
            <a:r>
              <a:rPr lang="en-US" altLang="ko-KR" b="1" dirty="0"/>
              <a:t>2</a:t>
            </a:r>
            <a:r>
              <a:rPr lang="ko-KR" altLang="en-US" b="1" dirty="0"/>
              <a:t>초간 </a:t>
            </a:r>
            <a:r>
              <a:rPr lang="ko-KR" altLang="en-US" b="1" dirty="0" err="1"/>
              <a:t>증감율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502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2DFB64-12E9-AEEE-AE91-BC0BE2AB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67" y="1338343"/>
            <a:ext cx="3794403" cy="455621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ED6126-E5DB-1CA0-EC11-54D5229B9FAC}"/>
              </a:ext>
            </a:extLst>
          </p:cNvPr>
          <p:cNvGrpSpPr/>
          <p:nvPr/>
        </p:nvGrpSpPr>
        <p:grpSpPr>
          <a:xfrm>
            <a:off x="4273615" y="1338343"/>
            <a:ext cx="3794403" cy="4567893"/>
            <a:chOff x="4273615" y="1338343"/>
            <a:chExt cx="3794403" cy="45678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3C996E-0798-3E04-90E1-76307A7C8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3615" y="1501494"/>
              <a:ext cx="3794403" cy="440474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EBC62F7-6B59-5772-FBCA-F70BF7E3F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6420"/>
            <a:stretch/>
          </p:blipFill>
          <p:spPr>
            <a:xfrm>
              <a:off x="4273615" y="1338343"/>
              <a:ext cx="3794403" cy="16312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A5A8C7-CA5A-0794-7272-EA6F23E12020}"/>
              </a:ext>
            </a:extLst>
          </p:cNvPr>
          <p:cNvGrpSpPr/>
          <p:nvPr/>
        </p:nvGrpSpPr>
        <p:grpSpPr>
          <a:xfrm>
            <a:off x="8142663" y="1338343"/>
            <a:ext cx="3794404" cy="4431009"/>
            <a:chOff x="8068017" y="1349993"/>
            <a:chExt cx="3794404" cy="44310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1675EC-34F9-29D0-2AEC-5468FF034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642"/>
            <a:stretch/>
          </p:blipFill>
          <p:spPr>
            <a:xfrm>
              <a:off x="8068018" y="1501494"/>
              <a:ext cx="3794403" cy="427950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258E4F-0DD8-9D4C-9399-A0A8DA52C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6420"/>
            <a:stretch/>
          </p:blipFill>
          <p:spPr>
            <a:xfrm>
              <a:off x="8068017" y="1349993"/>
              <a:ext cx="3794403" cy="16312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CA493F-B429-577C-5778-809832DB83B8}"/>
              </a:ext>
            </a:extLst>
          </p:cNvPr>
          <p:cNvSpPr txBox="1"/>
          <p:nvPr/>
        </p:nvSpPr>
        <p:spPr>
          <a:xfrm>
            <a:off x="645244" y="457200"/>
            <a:ext cx="722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Trial 2 – </a:t>
            </a:r>
            <a:r>
              <a:rPr lang="ko-KR" altLang="en-US" b="1" dirty="0"/>
              <a:t>각</a:t>
            </a:r>
            <a:r>
              <a:rPr lang="en-US" altLang="ko-KR" b="1" dirty="0"/>
              <a:t> </a:t>
            </a:r>
            <a:r>
              <a:rPr lang="ko-KR" altLang="en-US" b="1" dirty="0"/>
              <a:t>주파수 </a:t>
            </a:r>
            <a:r>
              <a:rPr lang="ko-KR" altLang="en-US" b="1" dirty="0" err="1"/>
              <a:t>대역별</a:t>
            </a:r>
            <a:r>
              <a:rPr lang="ko-KR" altLang="en-US" b="1" dirty="0"/>
              <a:t> 자극 시점 기준 앞뒤 </a:t>
            </a:r>
            <a:r>
              <a:rPr lang="en-US" altLang="ko-KR" b="1" dirty="0"/>
              <a:t>2</a:t>
            </a:r>
            <a:r>
              <a:rPr lang="ko-KR" altLang="en-US" b="1" dirty="0"/>
              <a:t>초간 </a:t>
            </a:r>
            <a:r>
              <a:rPr lang="ko-KR" altLang="en-US" b="1" dirty="0" err="1"/>
              <a:t>증감율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332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1B4D38-043F-E09C-785B-357F3B6AD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9"/>
          <a:stretch/>
        </p:blipFill>
        <p:spPr>
          <a:xfrm>
            <a:off x="86844" y="1563718"/>
            <a:ext cx="12018312" cy="3494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CD6139-DD50-0DF7-510B-16A7A06795F1}"/>
              </a:ext>
            </a:extLst>
          </p:cNvPr>
          <p:cNvSpPr txBox="1"/>
          <p:nvPr/>
        </p:nvSpPr>
        <p:spPr>
          <a:xfrm>
            <a:off x="5542436" y="501728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Time(sec)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666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645C14-0E1B-AAB3-AD71-10908A4C2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8" t="-3996" r="388" b="3996"/>
          <a:stretch/>
        </p:blipFill>
        <p:spPr>
          <a:xfrm>
            <a:off x="47625" y="1428750"/>
            <a:ext cx="11767959" cy="3575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2C9321-BCA0-A089-B5E6-E6A821DE1AE5}"/>
              </a:ext>
            </a:extLst>
          </p:cNvPr>
          <p:cNvSpPr txBox="1"/>
          <p:nvPr/>
        </p:nvSpPr>
        <p:spPr>
          <a:xfrm>
            <a:off x="5513861" y="500450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Time(sec)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56611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127</Words>
  <Application>Microsoft Office PowerPoint</Application>
  <PresentationFormat>와이드스크린</PresentationFormat>
  <Paragraphs>18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굴림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홍혜진</dc:creator>
  <cp:lastModifiedBy>홍혜진</cp:lastModifiedBy>
  <cp:revision>1</cp:revision>
  <dcterms:created xsi:type="dcterms:W3CDTF">2022-07-07T11:40:46Z</dcterms:created>
  <dcterms:modified xsi:type="dcterms:W3CDTF">2022-07-08T08:19:00Z</dcterms:modified>
</cp:coreProperties>
</file>